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</p:sldMasterIdLst>
  <p:notesMasterIdLst>
    <p:notesMasterId r:id="rId13"/>
  </p:notesMasterIdLst>
  <p:handoutMasterIdLst>
    <p:handoutMasterId r:id="rId14"/>
  </p:handoutMasterIdLst>
  <p:sldIdLst>
    <p:sldId id="390" r:id="rId3"/>
    <p:sldId id="414" r:id="rId4"/>
    <p:sldId id="441" r:id="rId5"/>
    <p:sldId id="440" r:id="rId6"/>
    <p:sldId id="419" r:id="rId7"/>
    <p:sldId id="430" r:id="rId8"/>
    <p:sldId id="408" r:id="rId9"/>
    <p:sldId id="443" r:id="rId10"/>
    <p:sldId id="444" r:id="rId11"/>
    <p:sldId id="445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16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8E21-2B2E-4C1D-A376-BDBA114FAAEF}" type="doc">
      <dgm:prSet loTypeId="urn:microsoft.com/office/officeart/2005/8/layout/gear1" loCatId="relationship" qsTypeId="urn:microsoft.com/office/officeart/2005/8/quickstyle/simple5" qsCatId="simple" csTypeId="urn:microsoft.com/office/officeart/2005/8/colors/accent2_2" csCatId="accent2" phldr="1"/>
      <dgm:spPr/>
    </dgm:pt>
    <dgm:pt modelId="{2E6585BB-6FDD-448E-B145-071709369882}">
      <dgm:prSet phldrT="[Text]" custT="1"/>
      <dgm:spPr/>
      <dgm:t>
        <a:bodyPr/>
        <a:lstStyle/>
        <a:p>
          <a:r>
            <a:rPr lang="en-ZA" sz="1600" b="1" dirty="0" smtClean="0"/>
            <a:t>Socio-Economic Implications</a:t>
          </a:r>
          <a:endParaRPr lang="en-GB" sz="1600" b="1" dirty="0"/>
        </a:p>
      </dgm:t>
    </dgm:pt>
    <dgm:pt modelId="{F666F7A8-2016-4CB6-BFD3-4DA92F77D568}" type="parTrans" cxnId="{72E6D95B-2112-4F2F-BF35-92A8B275C5DA}">
      <dgm:prSet/>
      <dgm:spPr/>
      <dgm:t>
        <a:bodyPr/>
        <a:lstStyle/>
        <a:p>
          <a:endParaRPr lang="en-GB" sz="1600" b="1"/>
        </a:p>
      </dgm:t>
    </dgm:pt>
    <dgm:pt modelId="{E3DBD994-4806-4D4C-A336-781C0BB6DB34}" type="sibTrans" cxnId="{72E6D95B-2112-4F2F-BF35-92A8B275C5DA}">
      <dgm:prSet/>
      <dgm:spPr/>
      <dgm:t>
        <a:bodyPr/>
        <a:lstStyle/>
        <a:p>
          <a:endParaRPr lang="en-GB" sz="1600" b="1"/>
        </a:p>
      </dgm:t>
    </dgm:pt>
    <dgm:pt modelId="{A6B9F979-4F2A-4007-9018-997EE11FBB0C}">
      <dgm:prSet phldrT="[Text]" custT="1"/>
      <dgm:spPr/>
      <dgm:t>
        <a:bodyPr/>
        <a:lstStyle/>
        <a:p>
          <a:r>
            <a:rPr lang="en-ZA" sz="1600" b="1" dirty="0" smtClean="0"/>
            <a:t>Ecosystem Services</a:t>
          </a:r>
          <a:endParaRPr lang="en-GB" sz="1600" b="1" dirty="0"/>
        </a:p>
      </dgm:t>
    </dgm:pt>
    <dgm:pt modelId="{68390764-F534-4683-9DF6-03AA23629DD4}" type="parTrans" cxnId="{2613FAFF-1520-4C86-A561-9DD41B6BF50C}">
      <dgm:prSet/>
      <dgm:spPr/>
      <dgm:t>
        <a:bodyPr/>
        <a:lstStyle/>
        <a:p>
          <a:endParaRPr lang="en-GB" sz="1600" b="1"/>
        </a:p>
      </dgm:t>
    </dgm:pt>
    <dgm:pt modelId="{4F562C9B-A652-402B-BA42-7F56D004BEE9}" type="sibTrans" cxnId="{2613FAFF-1520-4C86-A561-9DD41B6BF50C}">
      <dgm:prSet/>
      <dgm:spPr/>
      <dgm:t>
        <a:bodyPr/>
        <a:lstStyle/>
        <a:p>
          <a:endParaRPr lang="en-GB" sz="1600" b="1"/>
        </a:p>
      </dgm:t>
    </dgm:pt>
    <dgm:pt modelId="{9A921D61-BEDE-45C3-9831-AFE8C805B690}">
      <dgm:prSet phldrT="[Text]" custT="1"/>
      <dgm:spPr/>
      <dgm:t>
        <a:bodyPr/>
        <a:lstStyle/>
        <a:p>
          <a:r>
            <a:rPr lang="en-ZA" sz="1600" b="1" dirty="0" smtClean="0"/>
            <a:t>Ecological health</a:t>
          </a:r>
          <a:endParaRPr lang="en-GB" sz="1600" b="1" dirty="0"/>
        </a:p>
      </dgm:t>
    </dgm:pt>
    <dgm:pt modelId="{423ADC92-F411-4F7C-B663-E2CF92E4864A}" type="parTrans" cxnId="{54E26A0C-C347-4A1B-962E-0C7AF3A4525B}">
      <dgm:prSet/>
      <dgm:spPr/>
      <dgm:t>
        <a:bodyPr/>
        <a:lstStyle/>
        <a:p>
          <a:endParaRPr lang="en-GB" sz="1600" b="1"/>
        </a:p>
      </dgm:t>
    </dgm:pt>
    <dgm:pt modelId="{8B057A8F-E037-416B-86D7-1A499EE9D77C}" type="sibTrans" cxnId="{54E26A0C-C347-4A1B-962E-0C7AF3A4525B}">
      <dgm:prSet/>
      <dgm:spPr/>
      <dgm:t>
        <a:bodyPr/>
        <a:lstStyle/>
        <a:p>
          <a:endParaRPr lang="en-GB" sz="1600" b="1"/>
        </a:p>
      </dgm:t>
    </dgm:pt>
    <dgm:pt modelId="{523DF380-D332-4510-9DFF-0CA3C983472F}" type="pres">
      <dgm:prSet presAssocID="{A6E18E21-2B2E-4C1D-A376-BDBA114FAA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B3792E-BC44-425C-9D4A-074B5F13A66F}" type="pres">
      <dgm:prSet presAssocID="{2E6585BB-6FDD-448E-B145-0717093698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83B1B-E69C-4257-8183-91E87FC5F834}" type="pres">
      <dgm:prSet presAssocID="{2E6585BB-6FDD-448E-B145-071709369882}" presName="gear1srcNode" presStyleLbl="node1" presStyleIdx="0" presStyleCnt="3"/>
      <dgm:spPr/>
      <dgm:t>
        <a:bodyPr/>
        <a:lstStyle/>
        <a:p>
          <a:endParaRPr lang="en-GB"/>
        </a:p>
      </dgm:t>
    </dgm:pt>
    <dgm:pt modelId="{EFB40A1D-A220-42BA-99B2-566172B493BF}" type="pres">
      <dgm:prSet presAssocID="{2E6585BB-6FDD-448E-B145-071709369882}" presName="gear1dstNode" presStyleLbl="node1" presStyleIdx="0" presStyleCnt="3"/>
      <dgm:spPr/>
      <dgm:t>
        <a:bodyPr/>
        <a:lstStyle/>
        <a:p>
          <a:endParaRPr lang="en-GB"/>
        </a:p>
      </dgm:t>
    </dgm:pt>
    <dgm:pt modelId="{0447305B-177B-467A-BF00-4C2F15FD627C}" type="pres">
      <dgm:prSet presAssocID="{A6B9F979-4F2A-4007-9018-997EE11FBB0C}" presName="gear2" presStyleLbl="node1" presStyleIdx="1" presStyleCnt="3" custScaleX="148706" custScaleY="1017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6DADF-F7B5-42A6-958D-6C55589083EA}" type="pres">
      <dgm:prSet presAssocID="{A6B9F979-4F2A-4007-9018-997EE11FBB0C}" presName="gear2srcNode" presStyleLbl="node1" presStyleIdx="1" presStyleCnt="3"/>
      <dgm:spPr/>
      <dgm:t>
        <a:bodyPr/>
        <a:lstStyle/>
        <a:p>
          <a:endParaRPr lang="en-GB"/>
        </a:p>
      </dgm:t>
    </dgm:pt>
    <dgm:pt modelId="{FE3A6325-02A4-41EC-A775-9C6B36A952D2}" type="pres">
      <dgm:prSet presAssocID="{A6B9F979-4F2A-4007-9018-997EE11FBB0C}" presName="gear2dstNode" presStyleLbl="node1" presStyleIdx="1" presStyleCnt="3"/>
      <dgm:spPr/>
      <dgm:t>
        <a:bodyPr/>
        <a:lstStyle/>
        <a:p>
          <a:endParaRPr lang="en-GB"/>
        </a:p>
      </dgm:t>
    </dgm:pt>
    <dgm:pt modelId="{F26C6F16-8E7D-4F59-AD67-789084207D5B}" type="pres">
      <dgm:prSet presAssocID="{9A921D61-BEDE-45C3-9831-AFE8C805B690}" presName="gear3" presStyleLbl="node1" presStyleIdx="2" presStyleCnt="3" custScaleX="112334" custScaleY="103731"/>
      <dgm:spPr/>
      <dgm:t>
        <a:bodyPr/>
        <a:lstStyle/>
        <a:p>
          <a:endParaRPr lang="en-GB"/>
        </a:p>
      </dgm:t>
    </dgm:pt>
    <dgm:pt modelId="{A6C591F1-6F70-4CAD-877F-D96ED4AEC2BC}" type="pres">
      <dgm:prSet presAssocID="{9A921D61-BEDE-45C3-9831-AFE8C805B6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18C16-9DB0-4AEA-9761-A9A007DF0D2D}" type="pres">
      <dgm:prSet presAssocID="{9A921D61-BEDE-45C3-9831-AFE8C805B690}" presName="gear3srcNode" presStyleLbl="node1" presStyleIdx="2" presStyleCnt="3"/>
      <dgm:spPr/>
      <dgm:t>
        <a:bodyPr/>
        <a:lstStyle/>
        <a:p>
          <a:endParaRPr lang="en-GB"/>
        </a:p>
      </dgm:t>
    </dgm:pt>
    <dgm:pt modelId="{E2DB1C37-6ECB-4986-98B6-C5239716D603}" type="pres">
      <dgm:prSet presAssocID="{9A921D61-BEDE-45C3-9831-AFE8C805B690}" presName="gear3dstNode" presStyleLbl="node1" presStyleIdx="2" presStyleCnt="3"/>
      <dgm:spPr/>
      <dgm:t>
        <a:bodyPr/>
        <a:lstStyle/>
        <a:p>
          <a:endParaRPr lang="en-GB"/>
        </a:p>
      </dgm:t>
    </dgm:pt>
    <dgm:pt modelId="{9ED3EA38-12F6-4D6E-9188-CBD7FE1DBC72}" type="pres">
      <dgm:prSet presAssocID="{E3DBD994-4806-4D4C-A336-781C0BB6DB34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9F2A73F-08E2-4A80-9C53-CDA7AF508118}" type="pres">
      <dgm:prSet presAssocID="{4F562C9B-A652-402B-BA42-7F56D004BEE9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D97B8A97-43FE-44A0-9E72-203FE8A82F74}" type="pres">
      <dgm:prSet presAssocID="{8B057A8F-E037-416B-86D7-1A499EE9D77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613FAFF-1520-4C86-A561-9DD41B6BF50C}" srcId="{A6E18E21-2B2E-4C1D-A376-BDBA114FAAEF}" destId="{A6B9F979-4F2A-4007-9018-997EE11FBB0C}" srcOrd="1" destOrd="0" parTransId="{68390764-F534-4683-9DF6-03AA23629DD4}" sibTransId="{4F562C9B-A652-402B-BA42-7F56D004BEE9}"/>
    <dgm:cxn modelId="{0242E19F-BD43-431D-867F-53AC07CEB2EB}" type="presOf" srcId="{A6B9F979-4F2A-4007-9018-997EE11FBB0C}" destId="{0447305B-177B-467A-BF00-4C2F15FD627C}" srcOrd="0" destOrd="0" presId="urn:microsoft.com/office/officeart/2005/8/layout/gear1"/>
    <dgm:cxn modelId="{AB1DD0D0-250A-4C73-8A37-D1DA86F02BAB}" type="presOf" srcId="{8B057A8F-E037-416B-86D7-1A499EE9D77C}" destId="{D97B8A97-43FE-44A0-9E72-203FE8A82F74}" srcOrd="0" destOrd="0" presId="urn:microsoft.com/office/officeart/2005/8/layout/gear1"/>
    <dgm:cxn modelId="{E358F2E8-A627-4E44-B08E-AC8F26B2FF26}" type="presOf" srcId="{4F562C9B-A652-402B-BA42-7F56D004BEE9}" destId="{59F2A73F-08E2-4A80-9C53-CDA7AF508118}" srcOrd="0" destOrd="0" presId="urn:microsoft.com/office/officeart/2005/8/layout/gear1"/>
    <dgm:cxn modelId="{67E55D64-F733-4D04-A5C1-CDB2228A211E}" type="presOf" srcId="{2E6585BB-6FDD-448E-B145-071709369882}" destId="{A0083B1B-E69C-4257-8183-91E87FC5F834}" srcOrd="1" destOrd="0" presId="urn:microsoft.com/office/officeart/2005/8/layout/gear1"/>
    <dgm:cxn modelId="{4E62B62D-C0DF-4153-A925-FE36CD4F61B7}" type="presOf" srcId="{E3DBD994-4806-4D4C-A336-781C0BB6DB34}" destId="{9ED3EA38-12F6-4D6E-9188-CBD7FE1DBC72}" srcOrd="0" destOrd="0" presId="urn:microsoft.com/office/officeart/2005/8/layout/gear1"/>
    <dgm:cxn modelId="{1C67FFCA-EDC4-4C9E-AE55-A4DAD1F2169E}" type="presOf" srcId="{9A921D61-BEDE-45C3-9831-AFE8C805B690}" destId="{E2DB1C37-6ECB-4986-98B6-C5239716D603}" srcOrd="3" destOrd="0" presId="urn:microsoft.com/office/officeart/2005/8/layout/gear1"/>
    <dgm:cxn modelId="{72E6D95B-2112-4F2F-BF35-92A8B275C5DA}" srcId="{A6E18E21-2B2E-4C1D-A376-BDBA114FAAEF}" destId="{2E6585BB-6FDD-448E-B145-071709369882}" srcOrd="0" destOrd="0" parTransId="{F666F7A8-2016-4CB6-BFD3-4DA92F77D568}" sibTransId="{E3DBD994-4806-4D4C-A336-781C0BB6DB34}"/>
    <dgm:cxn modelId="{F5640426-A97B-4241-B420-609A5952926A}" type="presOf" srcId="{9A921D61-BEDE-45C3-9831-AFE8C805B690}" destId="{A6C591F1-6F70-4CAD-877F-D96ED4AEC2BC}" srcOrd="1" destOrd="0" presId="urn:microsoft.com/office/officeart/2005/8/layout/gear1"/>
    <dgm:cxn modelId="{0188A49B-82FB-4DDE-987A-D647F5C1CF3F}" type="presOf" srcId="{9A921D61-BEDE-45C3-9831-AFE8C805B690}" destId="{41418C16-9DB0-4AEA-9761-A9A007DF0D2D}" srcOrd="2" destOrd="0" presId="urn:microsoft.com/office/officeart/2005/8/layout/gear1"/>
    <dgm:cxn modelId="{B11AC0FF-29B2-4980-8889-FBBB76CB5FA8}" type="presOf" srcId="{9A921D61-BEDE-45C3-9831-AFE8C805B690}" destId="{F26C6F16-8E7D-4F59-AD67-789084207D5B}" srcOrd="0" destOrd="0" presId="urn:microsoft.com/office/officeart/2005/8/layout/gear1"/>
    <dgm:cxn modelId="{EEF835B3-5CF1-4CFD-97B0-F92D24758399}" type="presOf" srcId="{A6E18E21-2B2E-4C1D-A376-BDBA114FAAEF}" destId="{523DF380-D332-4510-9DFF-0CA3C983472F}" srcOrd="0" destOrd="0" presId="urn:microsoft.com/office/officeart/2005/8/layout/gear1"/>
    <dgm:cxn modelId="{1CBEB69D-F1B1-4ECF-875C-96DE9CDEBA10}" type="presOf" srcId="{2E6585BB-6FDD-448E-B145-071709369882}" destId="{62B3792E-BC44-425C-9D4A-074B5F13A66F}" srcOrd="0" destOrd="0" presId="urn:microsoft.com/office/officeart/2005/8/layout/gear1"/>
    <dgm:cxn modelId="{6D70D0B6-F0EF-433E-98D8-1FC326A3889D}" type="presOf" srcId="{A6B9F979-4F2A-4007-9018-997EE11FBB0C}" destId="{B136DADF-F7B5-42A6-958D-6C55589083EA}" srcOrd="1" destOrd="0" presId="urn:microsoft.com/office/officeart/2005/8/layout/gear1"/>
    <dgm:cxn modelId="{54E26A0C-C347-4A1B-962E-0C7AF3A4525B}" srcId="{A6E18E21-2B2E-4C1D-A376-BDBA114FAAEF}" destId="{9A921D61-BEDE-45C3-9831-AFE8C805B690}" srcOrd="2" destOrd="0" parTransId="{423ADC92-F411-4F7C-B663-E2CF92E4864A}" sibTransId="{8B057A8F-E037-416B-86D7-1A499EE9D77C}"/>
    <dgm:cxn modelId="{B1DB0212-C069-4862-A7A3-23C3320551C3}" type="presOf" srcId="{2E6585BB-6FDD-448E-B145-071709369882}" destId="{EFB40A1D-A220-42BA-99B2-566172B493BF}" srcOrd="2" destOrd="0" presId="urn:microsoft.com/office/officeart/2005/8/layout/gear1"/>
    <dgm:cxn modelId="{18C26AE0-D3BA-431A-9EFD-579F7D330243}" type="presOf" srcId="{A6B9F979-4F2A-4007-9018-997EE11FBB0C}" destId="{FE3A6325-02A4-41EC-A775-9C6B36A952D2}" srcOrd="2" destOrd="0" presId="urn:microsoft.com/office/officeart/2005/8/layout/gear1"/>
    <dgm:cxn modelId="{989AEBF3-9585-4996-ACCB-F0F8FDC1176E}" type="presParOf" srcId="{523DF380-D332-4510-9DFF-0CA3C983472F}" destId="{62B3792E-BC44-425C-9D4A-074B5F13A66F}" srcOrd="0" destOrd="0" presId="urn:microsoft.com/office/officeart/2005/8/layout/gear1"/>
    <dgm:cxn modelId="{B092F24F-9F11-4F21-B07D-C4CCD2A8E97E}" type="presParOf" srcId="{523DF380-D332-4510-9DFF-0CA3C983472F}" destId="{A0083B1B-E69C-4257-8183-91E87FC5F834}" srcOrd="1" destOrd="0" presId="urn:microsoft.com/office/officeart/2005/8/layout/gear1"/>
    <dgm:cxn modelId="{DC3FBBBE-5B40-45CC-AC3A-A17B0519B229}" type="presParOf" srcId="{523DF380-D332-4510-9DFF-0CA3C983472F}" destId="{EFB40A1D-A220-42BA-99B2-566172B493BF}" srcOrd="2" destOrd="0" presId="urn:microsoft.com/office/officeart/2005/8/layout/gear1"/>
    <dgm:cxn modelId="{42B5AE65-1727-40A3-AC53-0D4AFB8494D1}" type="presParOf" srcId="{523DF380-D332-4510-9DFF-0CA3C983472F}" destId="{0447305B-177B-467A-BF00-4C2F15FD627C}" srcOrd="3" destOrd="0" presId="urn:microsoft.com/office/officeart/2005/8/layout/gear1"/>
    <dgm:cxn modelId="{10CA37B2-7BEB-48F1-9D37-E23D61D87149}" type="presParOf" srcId="{523DF380-D332-4510-9DFF-0CA3C983472F}" destId="{B136DADF-F7B5-42A6-958D-6C55589083EA}" srcOrd="4" destOrd="0" presId="urn:microsoft.com/office/officeart/2005/8/layout/gear1"/>
    <dgm:cxn modelId="{5EB334BB-F3DC-4A55-A20D-9B0F75CA0AF9}" type="presParOf" srcId="{523DF380-D332-4510-9DFF-0CA3C983472F}" destId="{FE3A6325-02A4-41EC-A775-9C6B36A952D2}" srcOrd="5" destOrd="0" presId="urn:microsoft.com/office/officeart/2005/8/layout/gear1"/>
    <dgm:cxn modelId="{2C123746-815C-4315-BC15-EA05CCB81ACE}" type="presParOf" srcId="{523DF380-D332-4510-9DFF-0CA3C983472F}" destId="{F26C6F16-8E7D-4F59-AD67-789084207D5B}" srcOrd="6" destOrd="0" presId="urn:microsoft.com/office/officeart/2005/8/layout/gear1"/>
    <dgm:cxn modelId="{689EEC00-F044-40D6-B5B4-4DDE880DD23E}" type="presParOf" srcId="{523DF380-D332-4510-9DFF-0CA3C983472F}" destId="{A6C591F1-6F70-4CAD-877F-D96ED4AEC2BC}" srcOrd="7" destOrd="0" presId="urn:microsoft.com/office/officeart/2005/8/layout/gear1"/>
    <dgm:cxn modelId="{67BC4DFC-99DD-42A6-AD99-B431FADD79EC}" type="presParOf" srcId="{523DF380-D332-4510-9DFF-0CA3C983472F}" destId="{41418C16-9DB0-4AEA-9761-A9A007DF0D2D}" srcOrd="8" destOrd="0" presId="urn:microsoft.com/office/officeart/2005/8/layout/gear1"/>
    <dgm:cxn modelId="{CAD22E92-EDF6-4D61-9097-4E3E79CD75FE}" type="presParOf" srcId="{523DF380-D332-4510-9DFF-0CA3C983472F}" destId="{E2DB1C37-6ECB-4986-98B6-C5239716D603}" srcOrd="9" destOrd="0" presId="urn:microsoft.com/office/officeart/2005/8/layout/gear1"/>
    <dgm:cxn modelId="{441D66B9-D0C8-46E6-98C5-7DB73ED0FB76}" type="presParOf" srcId="{523DF380-D332-4510-9DFF-0CA3C983472F}" destId="{9ED3EA38-12F6-4D6E-9188-CBD7FE1DBC72}" srcOrd="10" destOrd="0" presId="urn:microsoft.com/office/officeart/2005/8/layout/gear1"/>
    <dgm:cxn modelId="{42225B9D-5CBD-484A-8CC3-024BE4192F15}" type="presParOf" srcId="{523DF380-D332-4510-9DFF-0CA3C983472F}" destId="{59F2A73F-08E2-4A80-9C53-CDA7AF508118}" srcOrd="11" destOrd="0" presId="urn:microsoft.com/office/officeart/2005/8/layout/gear1"/>
    <dgm:cxn modelId="{6741928C-CA2E-49EA-AA0A-1B23571C40AA}" type="presParOf" srcId="{523DF380-D332-4510-9DFF-0CA3C983472F}" destId="{D97B8A97-43FE-44A0-9E72-203FE8A82F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F437E-9634-4369-AE80-FAF3CC789BFE}" type="doc">
      <dgm:prSet loTypeId="urn:microsoft.com/office/officeart/2005/8/layout/venn2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9E7F99B-D607-4EDA-ACA7-A159E47B9DBB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Water Resource System</a:t>
          </a:r>
          <a:endParaRPr lang="en-GB" sz="1800" b="1" dirty="0">
            <a:solidFill>
              <a:schemeClr val="tx1"/>
            </a:solidFill>
          </a:endParaRPr>
        </a:p>
      </dgm:t>
    </dgm:pt>
    <dgm:pt modelId="{8956FE43-3274-413B-886E-A84D0A076DF3}" type="par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7CF36C40-8188-4BBC-AE34-E1C63658FFBF}" type="sib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8540215C-824B-4991-9639-AEE76F0039E2}">
      <dgm:prSet phldrT="[Text]" custT="1"/>
      <dgm:spPr/>
      <dgm:t>
        <a:bodyPr/>
        <a:lstStyle/>
        <a:p>
          <a:endParaRPr lang="en-ZA" sz="1800" b="1" dirty="0" smtClean="0">
            <a:solidFill>
              <a:schemeClr val="tx1"/>
            </a:solidFill>
          </a:endParaRPr>
        </a:p>
        <a:p>
          <a:r>
            <a:rPr lang="en-ZA" sz="1800" b="1" dirty="0" smtClean="0">
              <a:solidFill>
                <a:schemeClr val="tx1"/>
              </a:solidFill>
            </a:rPr>
            <a:t>Integrated Units of Analysis</a:t>
          </a:r>
          <a:endParaRPr lang="en-GB" sz="1800" b="1" dirty="0">
            <a:solidFill>
              <a:schemeClr val="tx1"/>
            </a:solidFill>
          </a:endParaRPr>
        </a:p>
      </dgm:t>
    </dgm:pt>
    <dgm:pt modelId="{378AE03A-D31F-4DF2-92B1-3802B92CBD5B}" type="par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3C3171E5-0C01-4ECC-9114-9631B7AFFC03}" type="sib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D723B214-65C1-4AE2-9F9B-319DC84A46E8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Biophysical Nodes</a:t>
          </a:r>
          <a:endParaRPr lang="en-GB" sz="1800" b="1" dirty="0">
            <a:solidFill>
              <a:schemeClr val="tx1"/>
            </a:solidFill>
          </a:endParaRPr>
        </a:p>
      </dgm:t>
    </dgm:pt>
    <dgm:pt modelId="{8B2B315B-D9A5-499B-8867-9DF23D9746A9}" type="par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4EDDEE63-3614-425F-A2C2-18A324C5C6ED}" type="sib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0E894FFD-BB95-4617-9341-3475CA309746}">
      <dgm:prSet phldrT="[Text]" custT="1"/>
      <dgm:spPr/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River Reaches</a:t>
          </a:r>
          <a:endParaRPr lang="en-GB" sz="1800" b="1" dirty="0">
            <a:solidFill>
              <a:schemeClr val="tx1"/>
            </a:solidFill>
          </a:endParaRPr>
        </a:p>
      </dgm:t>
    </dgm:pt>
    <dgm:pt modelId="{008A9BF1-87BF-409C-9531-5C0D5267C7E4}" type="parTrans" cxnId="{EEC1BED7-5259-47C5-B182-E8C52458FEA6}">
      <dgm:prSet/>
      <dgm:spPr/>
      <dgm:t>
        <a:bodyPr/>
        <a:lstStyle/>
        <a:p>
          <a:endParaRPr lang="en-GB"/>
        </a:p>
      </dgm:t>
    </dgm:pt>
    <dgm:pt modelId="{4F98754A-14E2-4E06-A6DC-6D96A2062AAD}" type="sibTrans" cxnId="{EEC1BED7-5259-47C5-B182-E8C52458FEA6}">
      <dgm:prSet/>
      <dgm:spPr/>
      <dgm:t>
        <a:bodyPr/>
        <a:lstStyle/>
        <a:p>
          <a:endParaRPr lang="en-GB"/>
        </a:p>
      </dgm:t>
    </dgm:pt>
    <dgm:pt modelId="{D0A4BC26-08C2-40A1-A34B-FF1D00D08CA9}" type="pres">
      <dgm:prSet presAssocID="{050F437E-9634-4369-AE80-FAF3CC789B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B9C29C-73C5-4569-B751-834040036D4C}" type="pres">
      <dgm:prSet presAssocID="{050F437E-9634-4369-AE80-FAF3CC789BFE}" presName="comp1" presStyleCnt="0"/>
      <dgm:spPr/>
    </dgm:pt>
    <dgm:pt modelId="{0C28A726-C92F-4520-8BD1-CBC8B937C799}" type="pres">
      <dgm:prSet presAssocID="{050F437E-9634-4369-AE80-FAF3CC789BFE}" presName="circle1" presStyleLbl="node1" presStyleIdx="0" presStyleCnt="4"/>
      <dgm:spPr/>
      <dgm:t>
        <a:bodyPr/>
        <a:lstStyle/>
        <a:p>
          <a:endParaRPr lang="en-GB"/>
        </a:p>
      </dgm:t>
    </dgm:pt>
    <dgm:pt modelId="{8515348B-0028-40F5-911B-6BEF9E449D40}" type="pres">
      <dgm:prSet presAssocID="{050F437E-9634-4369-AE80-FAF3CC789BF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D6C21-CE74-4072-80EA-A16D506080F5}" type="pres">
      <dgm:prSet presAssocID="{050F437E-9634-4369-AE80-FAF3CC789BFE}" presName="comp2" presStyleCnt="0"/>
      <dgm:spPr/>
    </dgm:pt>
    <dgm:pt modelId="{31D6C712-412E-4C51-B8F3-025B22FCD1F2}" type="pres">
      <dgm:prSet presAssocID="{050F437E-9634-4369-AE80-FAF3CC789BFE}" presName="circle2" presStyleLbl="node1" presStyleIdx="1" presStyleCnt="4" custScaleX="109048" custScaleY="90239" custLinFactNeighborX="404" custLinFactNeighborY="9762"/>
      <dgm:spPr/>
      <dgm:t>
        <a:bodyPr/>
        <a:lstStyle/>
        <a:p>
          <a:endParaRPr lang="en-GB"/>
        </a:p>
      </dgm:t>
    </dgm:pt>
    <dgm:pt modelId="{5E22BD06-F731-4DDB-AA37-DF22983FABE5}" type="pres">
      <dgm:prSet presAssocID="{050F437E-9634-4369-AE80-FAF3CC789BF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B5E460-9A37-4EDD-90FA-25535EB11C26}" type="pres">
      <dgm:prSet presAssocID="{050F437E-9634-4369-AE80-FAF3CC789BFE}" presName="comp3" presStyleCnt="0"/>
      <dgm:spPr/>
    </dgm:pt>
    <dgm:pt modelId="{399AE583-B22B-4729-906E-7A9A686CEB2A}" type="pres">
      <dgm:prSet presAssocID="{050F437E-9634-4369-AE80-FAF3CC789BFE}" presName="circle3" presStyleLbl="node1" presStyleIdx="2" presStyleCnt="4" custScaleY="71745" custLinFactNeighborY="12396"/>
      <dgm:spPr/>
      <dgm:t>
        <a:bodyPr/>
        <a:lstStyle/>
        <a:p>
          <a:endParaRPr lang="en-GB"/>
        </a:p>
      </dgm:t>
    </dgm:pt>
    <dgm:pt modelId="{DCEFF921-429C-4E30-B30B-74C1068238AC}" type="pres">
      <dgm:prSet presAssocID="{050F437E-9634-4369-AE80-FAF3CC789BF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B7FAB-CE75-4129-A7C7-B0C16681DE50}" type="pres">
      <dgm:prSet presAssocID="{050F437E-9634-4369-AE80-FAF3CC789BFE}" presName="comp4" presStyleCnt="0"/>
      <dgm:spPr/>
    </dgm:pt>
    <dgm:pt modelId="{2E41D1AE-80FD-414C-AE11-F73407D2F354}" type="pres">
      <dgm:prSet presAssocID="{050F437E-9634-4369-AE80-FAF3CC789BFE}" presName="circle4" presStyleLbl="node1" presStyleIdx="3" presStyleCnt="4" custScaleX="119645" custScaleY="54592" custLinFactNeighborX="0" custLinFactNeighborY="13742"/>
      <dgm:spPr/>
      <dgm:t>
        <a:bodyPr/>
        <a:lstStyle/>
        <a:p>
          <a:endParaRPr lang="en-GB"/>
        </a:p>
      </dgm:t>
    </dgm:pt>
    <dgm:pt modelId="{964C3703-104B-4E33-9566-59B11734302B}" type="pres">
      <dgm:prSet presAssocID="{050F437E-9634-4369-AE80-FAF3CC789BF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ECA192-531E-40D9-9157-186B3E7620E1}" type="presOf" srcId="{0E894FFD-BB95-4617-9341-3475CA309746}" destId="{399AE583-B22B-4729-906E-7A9A686CEB2A}" srcOrd="0" destOrd="0" presId="urn:microsoft.com/office/officeart/2005/8/layout/venn2"/>
    <dgm:cxn modelId="{646AA9F3-1B77-43FF-905F-89BFAC901161}" type="presOf" srcId="{0E894FFD-BB95-4617-9341-3475CA309746}" destId="{DCEFF921-429C-4E30-B30B-74C1068238AC}" srcOrd="1" destOrd="0" presId="urn:microsoft.com/office/officeart/2005/8/layout/venn2"/>
    <dgm:cxn modelId="{D20894E3-C373-43DF-9680-6DED0AF08743}" type="presOf" srcId="{8540215C-824B-4991-9639-AEE76F0039E2}" destId="{31D6C712-412E-4C51-B8F3-025B22FCD1F2}" srcOrd="0" destOrd="0" presId="urn:microsoft.com/office/officeart/2005/8/layout/venn2"/>
    <dgm:cxn modelId="{828DB97F-5F68-44B0-BC07-251D3FAD68F5}" srcId="{050F437E-9634-4369-AE80-FAF3CC789BFE}" destId="{E9E7F99B-D607-4EDA-ACA7-A159E47B9DBB}" srcOrd="0" destOrd="0" parTransId="{8956FE43-3274-413B-886E-A84D0A076DF3}" sibTransId="{7CF36C40-8188-4BBC-AE34-E1C63658FFBF}"/>
    <dgm:cxn modelId="{A1ABBB87-88DB-4FD2-A6AA-F635B3DAE105}" type="presOf" srcId="{D723B214-65C1-4AE2-9F9B-319DC84A46E8}" destId="{2E41D1AE-80FD-414C-AE11-F73407D2F354}" srcOrd="0" destOrd="0" presId="urn:microsoft.com/office/officeart/2005/8/layout/venn2"/>
    <dgm:cxn modelId="{1B6C1CF5-ECBA-4E1B-BAFE-6D9D52AD2C4F}" type="presOf" srcId="{E9E7F99B-D607-4EDA-ACA7-A159E47B9DBB}" destId="{0C28A726-C92F-4520-8BD1-CBC8B937C799}" srcOrd="0" destOrd="0" presId="urn:microsoft.com/office/officeart/2005/8/layout/venn2"/>
    <dgm:cxn modelId="{2D3F74BA-4EE9-41F5-8DEA-822FD881721C}" type="presOf" srcId="{E9E7F99B-D607-4EDA-ACA7-A159E47B9DBB}" destId="{8515348B-0028-40F5-911B-6BEF9E449D40}" srcOrd="1" destOrd="0" presId="urn:microsoft.com/office/officeart/2005/8/layout/venn2"/>
    <dgm:cxn modelId="{EBF5481F-1624-419E-AD57-DA63861EDBBE}" type="presOf" srcId="{D723B214-65C1-4AE2-9F9B-319DC84A46E8}" destId="{964C3703-104B-4E33-9566-59B11734302B}" srcOrd="1" destOrd="0" presId="urn:microsoft.com/office/officeart/2005/8/layout/venn2"/>
    <dgm:cxn modelId="{12864E08-333E-4552-AF22-C70477DDDFB6}" type="presOf" srcId="{8540215C-824B-4991-9639-AEE76F0039E2}" destId="{5E22BD06-F731-4DDB-AA37-DF22983FABE5}" srcOrd="1" destOrd="0" presId="urn:microsoft.com/office/officeart/2005/8/layout/venn2"/>
    <dgm:cxn modelId="{841F8E2C-C4A4-4045-AFA5-E795A3100C5E}" srcId="{050F437E-9634-4369-AE80-FAF3CC789BFE}" destId="{D723B214-65C1-4AE2-9F9B-319DC84A46E8}" srcOrd="3" destOrd="0" parTransId="{8B2B315B-D9A5-499B-8867-9DF23D9746A9}" sibTransId="{4EDDEE63-3614-425F-A2C2-18A324C5C6ED}"/>
    <dgm:cxn modelId="{AC7C978C-1A0E-4CC9-90EE-1376581517EB}" srcId="{050F437E-9634-4369-AE80-FAF3CC789BFE}" destId="{8540215C-824B-4991-9639-AEE76F0039E2}" srcOrd="1" destOrd="0" parTransId="{378AE03A-D31F-4DF2-92B1-3802B92CBD5B}" sibTransId="{3C3171E5-0C01-4ECC-9114-9631B7AFFC03}"/>
    <dgm:cxn modelId="{EEC1BED7-5259-47C5-B182-E8C52458FEA6}" srcId="{050F437E-9634-4369-AE80-FAF3CC789BFE}" destId="{0E894FFD-BB95-4617-9341-3475CA309746}" srcOrd="2" destOrd="0" parTransId="{008A9BF1-87BF-409C-9531-5C0D5267C7E4}" sibTransId="{4F98754A-14E2-4E06-A6DC-6D96A2062AAD}"/>
    <dgm:cxn modelId="{517691CC-E39A-4AD7-BA60-320D62A3DF1A}" type="presOf" srcId="{050F437E-9634-4369-AE80-FAF3CC789BFE}" destId="{D0A4BC26-08C2-40A1-A34B-FF1D00D08CA9}" srcOrd="0" destOrd="0" presId="urn:microsoft.com/office/officeart/2005/8/layout/venn2"/>
    <dgm:cxn modelId="{82F09589-E399-4500-922C-2905B4D2181F}" type="presParOf" srcId="{D0A4BC26-08C2-40A1-A34B-FF1D00D08CA9}" destId="{A3B9C29C-73C5-4569-B751-834040036D4C}" srcOrd="0" destOrd="0" presId="urn:microsoft.com/office/officeart/2005/8/layout/venn2"/>
    <dgm:cxn modelId="{B00B80C2-50B8-49E7-B6E6-C37E5E53E1F9}" type="presParOf" srcId="{A3B9C29C-73C5-4569-B751-834040036D4C}" destId="{0C28A726-C92F-4520-8BD1-CBC8B937C799}" srcOrd="0" destOrd="0" presId="urn:microsoft.com/office/officeart/2005/8/layout/venn2"/>
    <dgm:cxn modelId="{80B2174E-9661-4803-ACC7-16F3BD715B1C}" type="presParOf" srcId="{A3B9C29C-73C5-4569-B751-834040036D4C}" destId="{8515348B-0028-40F5-911B-6BEF9E449D40}" srcOrd="1" destOrd="0" presId="urn:microsoft.com/office/officeart/2005/8/layout/venn2"/>
    <dgm:cxn modelId="{ED936912-A64F-4661-90C8-54BC99ECE0A2}" type="presParOf" srcId="{D0A4BC26-08C2-40A1-A34B-FF1D00D08CA9}" destId="{3E9D6C21-CE74-4072-80EA-A16D506080F5}" srcOrd="1" destOrd="0" presId="urn:microsoft.com/office/officeart/2005/8/layout/venn2"/>
    <dgm:cxn modelId="{5F8A5C74-939D-4F80-A738-9BDEFFF034A6}" type="presParOf" srcId="{3E9D6C21-CE74-4072-80EA-A16D506080F5}" destId="{31D6C712-412E-4C51-B8F3-025B22FCD1F2}" srcOrd="0" destOrd="0" presId="urn:microsoft.com/office/officeart/2005/8/layout/venn2"/>
    <dgm:cxn modelId="{BE977657-823E-4B9A-85FF-417C0AEA1F9F}" type="presParOf" srcId="{3E9D6C21-CE74-4072-80EA-A16D506080F5}" destId="{5E22BD06-F731-4DDB-AA37-DF22983FABE5}" srcOrd="1" destOrd="0" presId="urn:microsoft.com/office/officeart/2005/8/layout/venn2"/>
    <dgm:cxn modelId="{AA8A466D-8C9D-45CA-9B24-61EEF667F71E}" type="presParOf" srcId="{D0A4BC26-08C2-40A1-A34B-FF1D00D08CA9}" destId="{A8B5E460-9A37-4EDD-90FA-25535EB11C26}" srcOrd="2" destOrd="0" presId="urn:microsoft.com/office/officeart/2005/8/layout/venn2"/>
    <dgm:cxn modelId="{9E03394A-9888-4BB0-AE5C-39164F528549}" type="presParOf" srcId="{A8B5E460-9A37-4EDD-90FA-25535EB11C26}" destId="{399AE583-B22B-4729-906E-7A9A686CEB2A}" srcOrd="0" destOrd="0" presId="urn:microsoft.com/office/officeart/2005/8/layout/venn2"/>
    <dgm:cxn modelId="{5AAC97F0-B59A-45B7-98AC-C5790C84D2EF}" type="presParOf" srcId="{A8B5E460-9A37-4EDD-90FA-25535EB11C26}" destId="{DCEFF921-429C-4E30-B30B-74C1068238AC}" srcOrd="1" destOrd="0" presId="urn:microsoft.com/office/officeart/2005/8/layout/venn2"/>
    <dgm:cxn modelId="{04CBE345-2DA6-4B9C-B7F4-3FF430BF3082}" type="presParOf" srcId="{D0A4BC26-08C2-40A1-A34B-FF1D00D08CA9}" destId="{145B7FAB-CE75-4129-A7C7-B0C16681DE50}" srcOrd="3" destOrd="0" presId="urn:microsoft.com/office/officeart/2005/8/layout/venn2"/>
    <dgm:cxn modelId="{2C95B03F-7F75-4DC3-942D-3C0BB2AA61A9}" type="presParOf" srcId="{145B7FAB-CE75-4129-A7C7-B0C16681DE50}" destId="{2E41D1AE-80FD-414C-AE11-F73407D2F354}" srcOrd="0" destOrd="0" presId="urn:microsoft.com/office/officeart/2005/8/layout/venn2"/>
    <dgm:cxn modelId="{F8B91DCA-69A3-4C07-BB0B-A1DAD3D4AE61}" type="presParOf" srcId="{145B7FAB-CE75-4129-A7C7-B0C16681DE50}" destId="{964C3703-104B-4E33-9566-59B1173430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4A871-2EA1-46A7-AD66-5FB92D496C59}" type="doc">
      <dgm:prSet loTypeId="urn:microsoft.com/office/officeart/2005/8/layout/cycle5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8C323B6A-511B-4ED9-AE6C-0CDFA7F44CD1}">
      <dgm:prSet phldrT="[Text]" custT="1"/>
      <dgm:spPr/>
      <dgm:t>
        <a:bodyPr/>
        <a:lstStyle/>
        <a:p>
          <a:r>
            <a:rPr lang="en-US" sz="1800" b="1" dirty="0" smtClean="0"/>
            <a:t>Scenario Description</a:t>
          </a:r>
          <a:endParaRPr lang="en-ZA" sz="1800" b="1" dirty="0"/>
        </a:p>
      </dgm:t>
    </dgm:pt>
    <dgm:pt modelId="{AAA5DB99-9E74-47C1-91B5-70B6B8FEB927}" type="parTrans" cxnId="{7AF381CD-48AE-4F5C-AFE1-12F648635D84}">
      <dgm:prSet/>
      <dgm:spPr/>
      <dgm:t>
        <a:bodyPr/>
        <a:lstStyle/>
        <a:p>
          <a:endParaRPr lang="en-ZA" sz="1800" b="1"/>
        </a:p>
      </dgm:t>
    </dgm:pt>
    <dgm:pt modelId="{059F7EA2-1910-4C96-B1ED-F142D15A52F9}" type="sibTrans" cxnId="{7AF381CD-48AE-4F5C-AFE1-12F648635D84}">
      <dgm:prSet custT="1"/>
      <dgm:spPr/>
      <dgm:t>
        <a:bodyPr/>
        <a:lstStyle/>
        <a:p>
          <a:endParaRPr lang="en-ZA" sz="1800" b="1"/>
        </a:p>
      </dgm:t>
    </dgm:pt>
    <dgm:pt modelId="{CE93699E-6F28-43FE-B9DB-AA6C95853F3C}">
      <dgm:prSet phldrT="[Text]" custT="1"/>
      <dgm:spPr/>
      <dgm:t>
        <a:bodyPr/>
        <a:lstStyle/>
        <a:p>
          <a:r>
            <a:rPr lang="en-US" sz="1800" b="1" dirty="0" smtClean="0"/>
            <a:t>Assign attributes to </a:t>
          </a:r>
          <a:r>
            <a:rPr lang="en-US" sz="1800" b="1" dirty="0" err="1" smtClean="0"/>
            <a:t>EWR</a:t>
          </a:r>
          <a:r>
            <a:rPr lang="en-US" sz="1800" b="1" dirty="0" smtClean="0"/>
            <a:t> nodes</a:t>
          </a:r>
          <a:endParaRPr lang="en-ZA" sz="1800" b="1" dirty="0"/>
        </a:p>
      </dgm:t>
    </dgm:pt>
    <dgm:pt modelId="{AFA57901-AD7C-41C1-B85A-7375FFED653B}" type="parTrans" cxnId="{4B13A0C8-F931-4063-9D71-B44A9B046B4C}">
      <dgm:prSet/>
      <dgm:spPr/>
      <dgm:t>
        <a:bodyPr/>
        <a:lstStyle/>
        <a:p>
          <a:endParaRPr lang="en-ZA" sz="1800" b="1"/>
        </a:p>
      </dgm:t>
    </dgm:pt>
    <dgm:pt modelId="{FDAA9688-54CB-48E7-AD54-789D3D29C3A2}" type="sibTrans" cxnId="{4B13A0C8-F931-4063-9D71-B44A9B046B4C}">
      <dgm:prSet custT="1"/>
      <dgm:spPr/>
      <dgm:t>
        <a:bodyPr/>
        <a:lstStyle/>
        <a:p>
          <a:endParaRPr lang="en-ZA" sz="1800" b="1"/>
        </a:p>
      </dgm:t>
    </dgm:pt>
    <dgm:pt modelId="{5AC7CC46-1B39-4806-8C65-EC25057B64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/>
            <a:t>Water</a:t>
          </a:r>
        </a:p>
        <a:p>
          <a:pPr>
            <a:spcAft>
              <a:spcPts val="0"/>
            </a:spcAft>
          </a:pPr>
          <a:r>
            <a:rPr lang="en-US" sz="1800" b="1" dirty="0" smtClean="0"/>
            <a:t>Availability Analysis</a:t>
          </a:r>
          <a:endParaRPr lang="en-ZA" sz="1800" b="1" dirty="0"/>
        </a:p>
      </dgm:t>
    </dgm:pt>
    <dgm:pt modelId="{391B7086-DD02-4BC3-99C9-1B25876FB21F}" type="parTrans" cxnId="{803EE7CE-7CC7-47C4-978D-C8C276C4BDCA}">
      <dgm:prSet/>
      <dgm:spPr/>
      <dgm:t>
        <a:bodyPr/>
        <a:lstStyle/>
        <a:p>
          <a:endParaRPr lang="en-ZA" sz="1800" b="1"/>
        </a:p>
      </dgm:t>
    </dgm:pt>
    <dgm:pt modelId="{97AB7E30-46FD-4395-B755-74BB8ECA7E84}" type="sibTrans" cxnId="{803EE7CE-7CC7-47C4-978D-C8C276C4BDCA}">
      <dgm:prSet custT="1"/>
      <dgm:spPr/>
      <dgm:t>
        <a:bodyPr/>
        <a:lstStyle/>
        <a:p>
          <a:endParaRPr lang="en-ZA" sz="1800" b="1"/>
        </a:p>
      </dgm:t>
    </dgm:pt>
    <dgm:pt modelId="{0027AD9A-D9B6-45DE-A139-003D59028E3D}">
      <dgm:prSet phldrT="[Text]" custT="1"/>
      <dgm:spPr/>
      <dgm:t>
        <a:bodyPr/>
        <a:lstStyle/>
        <a:p>
          <a:pPr algn="ctr"/>
          <a:r>
            <a:rPr lang="en-US" sz="1800" b="1" dirty="0" smtClean="0"/>
            <a:t>Estimate Consequences</a:t>
          </a:r>
          <a:endParaRPr lang="en-ZA" sz="1800" b="1" dirty="0"/>
        </a:p>
      </dgm:t>
    </dgm:pt>
    <dgm:pt modelId="{43DCBB64-0B7B-4954-A18C-0C6D0F51C0E2}" type="parTrans" cxnId="{EADF405B-9BB5-4CF3-B7ED-E7322A7D8C1B}">
      <dgm:prSet/>
      <dgm:spPr/>
      <dgm:t>
        <a:bodyPr/>
        <a:lstStyle/>
        <a:p>
          <a:endParaRPr lang="en-ZA" sz="1800" b="1"/>
        </a:p>
      </dgm:t>
    </dgm:pt>
    <dgm:pt modelId="{BCDAF48F-3F02-445F-B4F8-354BAF7BC815}" type="sibTrans" cxnId="{EADF405B-9BB5-4CF3-B7ED-E7322A7D8C1B}">
      <dgm:prSet custT="1"/>
      <dgm:spPr/>
      <dgm:t>
        <a:bodyPr/>
        <a:lstStyle/>
        <a:p>
          <a:endParaRPr lang="en-ZA" sz="1800" b="1"/>
        </a:p>
      </dgm:t>
    </dgm:pt>
    <dgm:pt modelId="{6F139D91-AD9D-46C0-94E2-47AC6848F7BF}">
      <dgm:prSet phldrT="[Text]" custT="1"/>
      <dgm:spPr/>
      <dgm:t>
        <a:bodyPr/>
        <a:lstStyle/>
        <a:p>
          <a:r>
            <a:rPr lang="en-US" sz="1800" b="1" dirty="0" smtClean="0"/>
            <a:t>Rank and </a:t>
          </a:r>
        </a:p>
        <a:p>
          <a:r>
            <a:rPr lang="en-US" sz="1800" b="1" dirty="0" err="1" smtClean="0"/>
            <a:t>optimise</a:t>
          </a:r>
          <a:endParaRPr lang="en-ZA" sz="1800" b="1" dirty="0"/>
        </a:p>
      </dgm:t>
    </dgm:pt>
    <dgm:pt modelId="{F221D192-1B18-4445-A800-053365CB67EE}" type="parTrans" cxnId="{16775B74-291A-40A8-BF9E-E5B744615C82}">
      <dgm:prSet/>
      <dgm:spPr/>
      <dgm:t>
        <a:bodyPr/>
        <a:lstStyle/>
        <a:p>
          <a:endParaRPr lang="en-ZA" sz="1800" b="1"/>
        </a:p>
      </dgm:t>
    </dgm:pt>
    <dgm:pt modelId="{2F3649EB-29B1-4EA8-8ED8-6065323D4AE3}" type="sibTrans" cxnId="{16775B74-291A-40A8-BF9E-E5B744615C82}">
      <dgm:prSet custT="1"/>
      <dgm:spPr/>
      <dgm:t>
        <a:bodyPr/>
        <a:lstStyle/>
        <a:p>
          <a:endParaRPr lang="en-ZA" sz="1800" b="1"/>
        </a:p>
      </dgm:t>
    </dgm:pt>
    <dgm:pt modelId="{6A572EFE-0C45-4684-92A7-1C6229D988C3}">
      <dgm:prSet phldrT="[Text]" custT="1"/>
      <dgm:spPr/>
      <dgm:t>
        <a:bodyPr/>
        <a:lstStyle/>
        <a:p>
          <a:r>
            <a:rPr lang="en-US" sz="1800" b="1" dirty="0" smtClean="0"/>
            <a:t>Formulate Alternative Scenarios </a:t>
          </a:r>
          <a:endParaRPr lang="en-ZA" sz="1800" b="1" dirty="0"/>
        </a:p>
      </dgm:t>
    </dgm:pt>
    <dgm:pt modelId="{B94A1D6C-7FD6-4755-914F-D705DC0CFC10}" type="par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7BA33C04-6255-45D4-A04D-4EAD2B379DC5}" type="sib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F858138B-DCB5-4B8D-802C-EB22908522F7}" type="pres">
      <dgm:prSet presAssocID="{AF74A871-2EA1-46A7-AD66-5FB92D496C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912DA26-3822-488D-AF04-6C8E35CB3B22}" type="pres">
      <dgm:prSet presAssocID="{8C323B6A-511B-4ED9-AE6C-0CDFA7F44CD1}" presName="node" presStyleLbl="node1" presStyleIdx="0" presStyleCnt="6" custScaleX="123767" custScaleY="93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138F7E-B772-407C-B545-D26948FE31BC}" type="pres">
      <dgm:prSet presAssocID="{8C323B6A-511B-4ED9-AE6C-0CDFA7F44CD1}" presName="spNode" presStyleCnt="0"/>
      <dgm:spPr/>
      <dgm:t>
        <a:bodyPr/>
        <a:lstStyle/>
        <a:p>
          <a:endParaRPr lang="en-GB"/>
        </a:p>
      </dgm:t>
    </dgm:pt>
    <dgm:pt modelId="{B4666AD3-ADF2-41C4-B9B5-801FA4562054}" type="pres">
      <dgm:prSet presAssocID="{059F7EA2-1910-4C96-B1ED-F142D15A52F9}" presName="sibTrans" presStyleLbl="sibTrans1D1" presStyleIdx="0" presStyleCnt="6"/>
      <dgm:spPr/>
      <dgm:t>
        <a:bodyPr/>
        <a:lstStyle/>
        <a:p>
          <a:endParaRPr lang="en-ZA"/>
        </a:p>
      </dgm:t>
    </dgm:pt>
    <dgm:pt modelId="{0033959B-BDB9-4B27-941A-F99DA8B8AA1A}" type="pres">
      <dgm:prSet presAssocID="{CE93699E-6F28-43FE-B9DB-AA6C95853F3C}" presName="node" presStyleLbl="node1" presStyleIdx="1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DDFB73-2613-4D40-824B-9D0F11EC1D0C}" type="pres">
      <dgm:prSet presAssocID="{CE93699E-6F28-43FE-B9DB-AA6C95853F3C}" presName="spNode" presStyleCnt="0"/>
      <dgm:spPr/>
      <dgm:t>
        <a:bodyPr/>
        <a:lstStyle/>
        <a:p>
          <a:endParaRPr lang="en-GB"/>
        </a:p>
      </dgm:t>
    </dgm:pt>
    <dgm:pt modelId="{E7DC2B4A-41D4-4521-8EE6-E162045F98BB}" type="pres">
      <dgm:prSet presAssocID="{FDAA9688-54CB-48E7-AD54-789D3D29C3A2}" presName="sibTrans" presStyleLbl="sibTrans1D1" presStyleIdx="1" presStyleCnt="6"/>
      <dgm:spPr/>
      <dgm:t>
        <a:bodyPr/>
        <a:lstStyle/>
        <a:p>
          <a:endParaRPr lang="en-ZA"/>
        </a:p>
      </dgm:t>
    </dgm:pt>
    <dgm:pt modelId="{FFBD9622-8F0A-452F-AF32-BFA49954DC6E}" type="pres">
      <dgm:prSet presAssocID="{5AC7CC46-1B39-4806-8C65-EC25057B64CF}" presName="node" presStyleLbl="node1" presStyleIdx="2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76851A-4F0C-4602-94F3-E58F15D543A6}" type="pres">
      <dgm:prSet presAssocID="{5AC7CC46-1B39-4806-8C65-EC25057B64CF}" presName="spNode" presStyleCnt="0"/>
      <dgm:spPr/>
      <dgm:t>
        <a:bodyPr/>
        <a:lstStyle/>
        <a:p>
          <a:endParaRPr lang="en-GB"/>
        </a:p>
      </dgm:t>
    </dgm:pt>
    <dgm:pt modelId="{B9A3A5A9-DAB5-4DAE-82B1-36E4C0C0CA71}" type="pres">
      <dgm:prSet presAssocID="{97AB7E30-46FD-4395-B755-74BB8ECA7E84}" presName="sibTrans" presStyleLbl="sibTrans1D1" presStyleIdx="2" presStyleCnt="6"/>
      <dgm:spPr/>
      <dgm:t>
        <a:bodyPr/>
        <a:lstStyle/>
        <a:p>
          <a:endParaRPr lang="en-ZA"/>
        </a:p>
      </dgm:t>
    </dgm:pt>
    <dgm:pt modelId="{A37108FF-6CD9-4AFD-B1F2-16F6E11E7426}" type="pres">
      <dgm:prSet presAssocID="{0027AD9A-D9B6-45DE-A139-003D59028E3D}" presName="node" presStyleLbl="node1" presStyleIdx="3" presStyleCnt="6" custScaleX="119444" custScaleY="1683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0720B0-20C2-457C-93DA-D82A8F8D4F88}" type="pres">
      <dgm:prSet presAssocID="{0027AD9A-D9B6-45DE-A139-003D59028E3D}" presName="spNode" presStyleCnt="0"/>
      <dgm:spPr/>
      <dgm:t>
        <a:bodyPr/>
        <a:lstStyle/>
        <a:p>
          <a:endParaRPr lang="en-GB"/>
        </a:p>
      </dgm:t>
    </dgm:pt>
    <dgm:pt modelId="{7D5D0BD2-CA91-4ECD-B524-630758CF1EAC}" type="pres">
      <dgm:prSet presAssocID="{BCDAF48F-3F02-445F-B4F8-354BAF7BC815}" presName="sibTrans" presStyleLbl="sibTrans1D1" presStyleIdx="3" presStyleCnt="6"/>
      <dgm:spPr/>
      <dgm:t>
        <a:bodyPr/>
        <a:lstStyle/>
        <a:p>
          <a:endParaRPr lang="en-ZA"/>
        </a:p>
      </dgm:t>
    </dgm:pt>
    <dgm:pt modelId="{C61737EE-29E1-4C43-9537-2EA529BB9968}" type="pres">
      <dgm:prSet presAssocID="{6F139D91-AD9D-46C0-94E2-47AC6848F7BF}" presName="node" presStyleLbl="node1" presStyleIdx="4" presStyleCnt="6" custScaleX="119444" custScaleY="133877" custRadScaleRad="120734" custRadScaleInc="26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660DAFA-C8D5-4A40-8A15-242CB68323B1}" type="pres">
      <dgm:prSet presAssocID="{6F139D91-AD9D-46C0-94E2-47AC6848F7BF}" presName="spNode" presStyleCnt="0"/>
      <dgm:spPr/>
      <dgm:t>
        <a:bodyPr/>
        <a:lstStyle/>
        <a:p>
          <a:endParaRPr lang="en-GB"/>
        </a:p>
      </dgm:t>
    </dgm:pt>
    <dgm:pt modelId="{19C3EEAA-D7FB-408C-B90B-BDC5EE60DC48}" type="pres">
      <dgm:prSet presAssocID="{2F3649EB-29B1-4EA8-8ED8-6065323D4AE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05F38450-EEAB-4AE4-87A7-69F3CB88677E}" type="pres">
      <dgm:prSet presAssocID="{6A572EFE-0C45-4684-92A7-1C6229D988C3}" presName="node" presStyleLbl="node1" presStyleIdx="5" presStyleCnt="6" custScaleX="119444" custScaleY="133877" custRadScaleRad="120244" custRadScaleInc="-286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65F8644-8450-4EBC-A10A-614E1E38AF66}" type="pres">
      <dgm:prSet presAssocID="{6A572EFE-0C45-4684-92A7-1C6229D988C3}" presName="spNode" presStyleCnt="0"/>
      <dgm:spPr/>
      <dgm:t>
        <a:bodyPr/>
        <a:lstStyle/>
        <a:p>
          <a:endParaRPr lang="en-GB"/>
        </a:p>
      </dgm:t>
    </dgm:pt>
    <dgm:pt modelId="{C12108A6-D945-4B5D-B0A4-1E1496B58625}" type="pres">
      <dgm:prSet presAssocID="{7BA33C04-6255-45D4-A04D-4EAD2B379DC5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803EE7CE-7CC7-47C4-978D-C8C276C4BDCA}" srcId="{AF74A871-2EA1-46A7-AD66-5FB92D496C59}" destId="{5AC7CC46-1B39-4806-8C65-EC25057B64CF}" srcOrd="2" destOrd="0" parTransId="{391B7086-DD02-4BC3-99C9-1B25876FB21F}" sibTransId="{97AB7E30-46FD-4395-B755-74BB8ECA7E84}"/>
    <dgm:cxn modelId="{4B13A0C8-F931-4063-9D71-B44A9B046B4C}" srcId="{AF74A871-2EA1-46A7-AD66-5FB92D496C59}" destId="{CE93699E-6F28-43FE-B9DB-AA6C95853F3C}" srcOrd="1" destOrd="0" parTransId="{AFA57901-AD7C-41C1-B85A-7375FFED653B}" sibTransId="{FDAA9688-54CB-48E7-AD54-789D3D29C3A2}"/>
    <dgm:cxn modelId="{B6BA1C02-492A-422E-BE16-149746B4D66B}" type="presOf" srcId="{0027AD9A-D9B6-45DE-A139-003D59028E3D}" destId="{A37108FF-6CD9-4AFD-B1F2-16F6E11E7426}" srcOrd="0" destOrd="0" presId="urn:microsoft.com/office/officeart/2005/8/layout/cycle5"/>
    <dgm:cxn modelId="{F9DE396E-18E8-4B1F-A593-B1DC7D5E590F}" type="presOf" srcId="{6F139D91-AD9D-46C0-94E2-47AC6848F7BF}" destId="{C61737EE-29E1-4C43-9537-2EA529BB9968}" srcOrd="0" destOrd="0" presId="urn:microsoft.com/office/officeart/2005/8/layout/cycle5"/>
    <dgm:cxn modelId="{3015F94F-EDA4-4885-8EF2-D9CC1F1867BC}" type="presOf" srcId="{7BA33C04-6255-45D4-A04D-4EAD2B379DC5}" destId="{C12108A6-D945-4B5D-B0A4-1E1496B58625}" srcOrd="0" destOrd="0" presId="urn:microsoft.com/office/officeart/2005/8/layout/cycle5"/>
    <dgm:cxn modelId="{EADF405B-9BB5-4CF3-B7ED-E7322A7D8C1B}" srcId="{AF74A871-2EA1-46A7-AD66-5FB92D496C59}" destId="{0027AD9A-D9B6-45DE-A139-003D59028E3D}" srcOrd="3" destOrd="0" parTransId="{43DCBB64-0B7B-4954-A18C-0C6D0F51C0E2}" sibTransId="{BCDAF48F-3F02-445F-B4F8-354BAF7BC815}"/>
    <dgm:cxn modelId="{AD880CEB-54B4-48B4-86DA-1611096FE3F8}" srcId="{AF74A871-2EA1-46A7-AD66-5FB92D496C59}" destId="{6A572EFE-0C45-4684-92A7-1C6229D988C3}" srcOrd="5" destOrd="0" parTransId="{B94A1D6C-7FD6-4755-914F-D705DC0CFC10}" sibTransId="{7BA33C04-6255-45D4-A04D-4EAD2B379DC5}"/>
    <dgm:cxn modelId="{8E7E7F2B-D56D-40CD-8E7F-7AD87277941F}" type="presOf" srcId="{059F7EA2-1910-4C96-B1ED-F142D15A52F9}" destId="{B4666AD3-ADF2-41C4-B9B5-801FA4562054}" srcOrd="0" destOrd="0" presId="urn:microsoft.com/office/officeart/2005/8/layout/cycle5"/>
    <dgm:cxn modelId="{B8446327-1E3E-4E41-A3D6-A26A4F8D5143}" type="presOf" srcId="{BCDAF48F-3F02-445F-B4F8-354BAF7BC815}" destId="{7D5D0BD2-CA91-4ECD-B524-630758CF1EAC}" srcOrd="0" destOrd="0" presId="urn:microsoft.com/office/officeart/2005/8/layout/cycle5"/>
    <dgm:cxn modelId="{D3136091-8D58-4782-BEEA-A4BF8164B303}" type="presOf" srcId="{6A572EFE-0C45-4684-92A7-1C6229D988C3}" destId="{05F38450-EEAB-4AE4-87A7-69F3CB88677E}" srcOrd="0" destOrd="0" presId="urn:microsoft.com/office/officeart/2005/8/layout/cycle5"/>
    <dgm:cxn modelId="{FF8125C5-9004-4E48-98A4-06B2D6D39914}" type="presOf" srcId="{8C323B6A-511B-4ED9-AE6C-0CDFA7F44CD1}" destId="{6912DA26-3822-488D-AF04-6C8E35CB3B22}" srcOrd="0" destOrd="0" presId="urn:microsoft.com/office/officeart/2005/8/layout/cycle5"/>
    <dgm:cxn modelId="{16775B74-291A-40A8-BF9E-E5B744615C82}" srcId="{AF74A871-2EA1-46A7-AD66-5FB92D496C59}" destId="{6F139D91-AD9D-46C0-94E2-47AC6848F7BF}" srcOrd="4" destOrd="0" parTransId="{F221D192-1B18-4445-A800-053365CB67EE}" sibTransId="{2F3649EB-29B1-4EA8-8ED8-6065323D4AE3}"/>
    <dgm:cxn modelId="{24CE98B2-EB46-4A71-AD5D-63209A3D39D1}" type="presOf" srcId="{AF74A871-2EA1-46A7-AD66-5FB92D496C59}" destId="{F858138B-DCB5-4B8D-802C-EB22908522F7}" srcOrd="0" destOrd="0" presId="urn:microsoft.com/office/officeart/2005/8/layout/cycle5"/>
    <dgm:cxn modelId="{4985FC95-CDCF-45E2-A30C-E7815EE91348}" type="presOf" srcId="{97AB7E30-46FD-4395-B755-74BB8ECA7E84}" destId="{B9A3A5A9-DAB5-4DAE-82B1-36E4C0C0CA71}" srcOrd="0" destOrd="0" presId="urn:microsoft.com/office/officeart/2005/8/layout/cycle5"/>
    <dgm:cxn modelId="{94C5D51D-F237-4A9B-BAC3-B37F378A47BA}" type="presOf" srcId="{2F3649EB-29B1-4EA8-8ED8-6065323D4AE3}" destId="{19C3EEAA-D7FB-408C-B90B-BDC5EE60DC48}" srcOrd="0" destOrd="0" presId="urn:microsoft.com/office/officeart/2005/8/layout/cycle5"/>
    <dgm:cxn modelId="{7AF381CD-48AE-4F5C-AFE1-12F648635D84}" srcId="{AF74A871-2EA1-46A7-AD66-5FB92D496C59}" destId="{8C323B6A-511B-4ED9-AE6C-0CDFA7F44CD1}" srcOrd="0" destOrd="0" parTransId="{AAA5DB99-9E74-47C1-91B5-70B6B8FEB927}" sibTransId="{059F7EA2-1910-4C96-B1ED-F142D15A52F9}"/>
    <dgm:cxn modelId="{386037CD-BE5B-4FD9-AA55-0F22816B7CCD}" type="presOf" srcId="{FDAA9688-54CB-48E7-AD54-789D3D29C3A2}" destId="{E7DC2B4A-41D4-4521-8EE6-E162045F98BB}" srcOrd="0" destOrd="0" presId="urn:microsoft.com/office/officeart/2005/8/layout/cycle5"/>
    <dgm:cxn modelId="{F4C24232-DFBF-4124-A2BC-DFBA9F99D8A9}" type="presOf" srcId="{CE93699E-6F28-43FE-B9DB-AA6C95853F3C}" destId="{0033959B-BDB9-4B27-941A-F99DA8B8AA1A}" srcOrd="0" destOrd="0" presId="urn:microsoft.com/office/officeart/2005/8/layout/cycle5"/>
    <dgm:cxn modelId="{928F16F6-2430-42F8-A1D3-BDBA7AE987EA}" type="presOf" srcId="{5AC7CC46-1B39-4806-8C65-EC25057B64CF}" destId="{FFBD9622-8F0A-452F-AF32-BFA49954DC6E}" srcOrd="0" destOrd="0" presId="urn:microsoft.com/office/officeart/2005/8/layout/cycle5"/>
    <dgm:cxn modelId="{19CB01D1-D9EC-48D8-827B-D1E98A6DBB9E}" type="presParOf" srcId="{F858138B-DCB5-4B8D-802C-EB22908522F7}" destId="{6912DA26-3822-488D-AF04-6C8E35CB3B22}" srcOrd="0" destOrd="0" presId="urn:microsoft.com/office/officeart/2005/8/layout/cycle5"/>
    <dgm:cxn modelId="{947F1C45-C2FA-4AC3-94AF-36041841D4DB}" type="presParOf" srcId="{F858138B-DCB5-4B8D-802C-EB22908522F7}" destId="{F2138F7E-B772-407C-B545-D26948FE31BC}" srcOrd="1" destOrd="0" presId="urn:microsoft.com/office/officeart/2005/8/layout/cycle5"/>
    <dgm:cxn modelId="{708A1A9D-CB80-43FC-9BCA-BD650A6E27BB}" type="presParOf" srcId="{F858138B-DCB5-4B8D-802C-EB22908522F7}" destId="{B4666AD3-ADF2-41C4-B9B5-801FA4562054}" srcOrd="2" destOrd="0" presId="urn:microsoft.com/office/officeart/2005/8/layout/cycle5"/>
    <dgm:cxn modelId="{7C3A5E08-6B2A-4B3C-A6C3-447E2EDAF5C9}" type="presParOf" srcId="{F858138B-DCB5-4B8D-802C-EB22908522F7}" destId="{0033959B-BDB9-4B27-941A-F99DA8B8AA1A}" srcOrd="3" destOrd="0" presId="urn:microsoft.com/office/officeart/2005/8/layout/cycle5"/>
    <dgm:cxn modelId="{D0314850-F076-4957-B808-A02E889D5CA9}" type="presParOf" srcId="{F858138B-DCB5-4B8D-802C-EB22908522F7}" destId="{8ADDFB73-2613-4D40-824B-9D0F11EC1D0C}" srcOrd="4" destOrd="0" presId="urn:microsoft.com/office/officeart/2005/8/layout/cycle5"/>
    <dgm:cxn modelId="{E74F7FC4-8663-48A3-A629-65CA6CE3F650}" type="presParOf" srcId="{F858138B-DCB5-4B8D-802C-EB22908522F7}" destId="{E7DC2B4A-41D4-4521-8EE6-E162045F98BB}" srcOrd="5" destOrd="0" presId="urn:microsoft.com/office/officeart/2005/8/layout/cycle5"/>
    <dgm:cxn modelId="{88479B6D-F174-423D-AE86-C4F51528DF75}" type="presParOf" srcId="{F858138B-DCB5-4B8D-802C-EB22908522F7}" destId="{FFBD9622-8F0A-452F-AF32-BFA49954DC6E}" srcOrd="6" destOrd="0" presId="urn:microsoft.com/office/officeart/2005/8/layout/cycle5"/>
    <dgm:cxn modelId="{B94FC3D1-CFBB-451C-B6DF-FE785E70A1A1}" type="presParOf" srcId="{F858138B-DCB5-4B8D-802C-EB22908522F7}" destId="{E376851A-4F0C-4602-94F3-E58F15D543A6}" srcOrd="7" destOrd="0" presId="urn:microsoft.com/office/officeart/2005/8/layout/cycle5"/>
    <dgm:cxn modelId="{54A53DA7-477B-4E90-A69D-830C159A6D23}" type="presParOf" srcId="{F858138B-DCB5-4B8D-802C-EB22908522F7}" destId="{B9A3A5A9-DAB5-4DAE-82B1-36E4C0C0CA71}" srcOrd="8" destOrd="0" presId="urn:microsoft.com/office/officeart/2005/8/layout/cycle5"/>
    <dgm:cxn modelId="{8C73A05C-F8ED-4F32-8E54-A1C1B02D5629}" type="presParOf" srcId="{F858138B-DCB5-4B8D-802C-EB22908522F7}" destId="{A37108FF-6CD9-4AFD-B1F2-16F6E11E7426}" srcOrd="9" destOrd="0" presId="urn:microsoft.com/office/officeart/2005/8/layout/cycle5"/>
    <dgm:cxn modelId="{5D7C19AE-7918-4EF5-A880-4DE48FD3682A}" type="presParOf" srcId="{F858138B-DCB5-4B8D-802C-EB22908522F7}" destId="{5C0720B0-20C2-457C-93DA-D82A8F8D4F88}" srcOrd="10" destOrd="0" presId="urn:microsoft.com/office/officeart/2005/8/layout/cycle5"/>
    <dgm:cxn modelId="{351E9115-563B-4922-A204-9094AC3B2CBF}" type="presParOf" srcId="{F858138B-DCB5-4B8D-802C-EB22908522F7}" destId="{7D5D0BD2-CA91-4ECD-B524-630758CF1EAC}" srcOrd="11" destOrd="0" presId="urn:microsoft.com/office/officeart/2005/8/layout/cycle5"/>
    <dgm:cxn modelId="{50FBF18D-8F82-4017-BCB8-5F19F370AC3D}" type="presParOf" srcId="{F858138B-DCB5-4B8D-802C-EB22908522F7}" destId="{C61737EE-29E1-4C43-9537-2EA529BB9968}" srcOrd="12" destOrd="0" presId="urn:microsoft.com/office/officeart/2005/8/layout/cycle5"/>
    <dgm:cxn modelId="{00DC83DF-4197-4B84-89A8-A878D1BB9B4A}" type="presParOf" srcId="{F858138B-DCB5-4B8D-802C-EB22908522F7}" destId="{8660DAFA-C8D5-4A40-8A15-242CB68323B1}" srcOrd="13" destOrd="0" presId="urn:microsoft.com/office/officeart/2005/8/layout/cycle5"/>
    <dgm:cxn modelId="{E06F7CF9-9ADB-4823-9C03-5FD415A4321B}" type="presParOf" srcId="{F858138B-DCB5-4B8D-802C-EB22908522F7}" destId="{19C3EEAA-D7FB-408C-B90B-BDC5EE60DC48}" srcOrd="14" destOrd="0" presId="urn:microsoft.com/office/officeart/2005/8/layout/cycle5"/>
    <dgm:cxn modelId="{F1DEFD51-88C1-4358-9F8D-FB61B175E74B}" type="presParOf" srcId="{F858138B-DCB5-4B8D-802C-EB22908522F7}" destId="{05F38450-EEAB-4AE4-87A7-69F3CB88677E}" srcOrd="15" destOrd="0" presId="urn:microsoft.com/office/officeart/2005/8/layout/cycle5"/>
    <dgm:cxn modelId="{21D39DA9-BAB8-4E4A-B460-D4B04FCC16DD}" type="presParOf" srcId="{F858138B-DCB5-4B8D-802C-EB22908522F7}" destId="{E65F8644-8450-4EBC-A10A-614E1E38AF66}" srcOrd="16" destOrd="0" presId="urn:microsoft.com/office/officeart/2005/8/layout/cycle5"/>
    <dgm:cxn modelId="{4A8AD173-6865-4C6D-82A9-D4725FC7BADD}" type="presParOf" srcId="{F858138B-DCB5-4B8D-802C-EB22908522F7}" destId="{C12108A6-D945-4B5D-B0A4-1E1496B5862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4D5EEBF3-10D9-4DC1-834B-08E7A44CE994}">
      <dgm:prSet phldrT="[Text]" custT="1"/>
      <dgm:spPr/>
      <dgm:t>
        <a:bodyPr/>
        <a:lstStyle/>
        <a:p>
          <a:r>
            <a:rPr lang="en-US" sz="1600" b="1" dirty="0" smtClean="0"/>
            <a:t>Select Scenario Subset</a:t>
          </a:r>
          <a:endParaRPr lang="en-ZA" sz="1600" b="1" dirty="0"/>
        </a:p>
      </dgm:t>
    </dgm:pt>
    <dgm:pt modelId="{1BEF03BC-6B2D-40E2-9763-D32155C46F3B}" type="par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828C4DBC-92C2-4EBF-B5E4-163F1D192E11}" type="sib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Stakeholder Evaluation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 custLinFactNeighborX="8824" custLinFactNeighborY="-641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</dgm:pt>
    <dgm:pt modelId="{A41150A2-D71B-4650-BD39-A3F3CA4A5986}" type="pres">
      <dgm:prSet presAssocID="{0FF82F29-F05D-43F0-B617-BB402936CF3A}" presName="linearProcess" presStyleCnt="0"/>
      <dgm:spPr/>
    </dgm:pt>
    <dgm:pt modelId="{F42D5623-047E-47C6-AE7A-67A235ACDC58}" type="pres">
      <dgm:prSet presAssocID="{4D5EEBF3-10D9-4DC1-834B-08E7A44CE99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6B127A-3302-4481-A382-A49CF9EEC022}" type="pres">
      <dgm:prSet presAssocID="{828C4DBC-92C2-4EBF-B5E4-163F1D192E11}" presName="sibTrans" presStyleCnt="0"/>
      <dgm:spPr/>
    </dgm:pt>
    <dgm:pt modelId="{B60CC678-6AE5-459D-93B7-A1176BAFE50D}" type="pres">
      <dgm:prSet presAssocID="{BD0993B7-5475-4BC9-92D5-AC32C2E861A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D72CE5F-22D6-4E0F-B9D0-443348906A03}" type="presOf" srcId="{4D5EEBF3-10D9-4DC1-834B-08E7A44CE994}" destId="{F42D5623-047E-47C6-AE7A-67A235ACDC58}" srcOrd="0" destOrd="0" presId="urn:microsoft.com/office/officeart/2005/8/layout/hProcess9"/>
    <dgm:cxn modelId="{33D2C9A4-79E0-49D1-9A78-1FEB3109EE6C}" srcId="{0FF82F29-F05D-43F0-B617-BB402936CF3A}" destId="{BD0993B7-5475-4BC9-92D5-AC32C2E861AB}" srcOrd="1" destOrd="0" parTransId="{7CD85954-CE41-4540-AA96-BC2D0E9FDF0D}" sibTransId="{DD3E00BB-E37D-4848-BB6A-4273F59D6C5D}"/>
    <dgm:cxn modelId="{6479C4E6-AC52-4327-ACD4-6D909D4A5CBD}" srcId="{0FF82F29-F05D-43F0-B617-BB402936CF3A}" destId="{4D5EEBF3-10D9-4DC1-834B-08E7A44CE994}" srcOrd="0" destOrd="0" parTransId="{1BEF03BC-6B2D-40E2-9763-D32155C46F3B}" sibTransId="{828C4DBC-92C2-4EBF-B5E4-163F1D192E11}"/>
    <dgm:cxn modelId="{0DF2C9DF-60DD-417D-85C8-17FF310E764F}" type="presOf" srcId="{BD0993B7-5475-4BC9-92D5-AC32C2E861AB}" destId="{B60CC678-6AE5-459D-93B7-A1176BAFE50D}" srcOrd="0" destOrd="0" presId="urn:microsoft.com/office/officeart/2005/8/layout/hProcess9"/>
    <dgm:cxn modelId="{1B2C7B2A-A556-4155-9A3B-5B65E7F9483C}" type="presOf" srcId="{0FF82F29-F05D-43F0-B617-BB402936CF3A}" destId="{A0E1C9DE-0BA4-48A8-9A99-A82EEB8BABE8}" srcOrd="0" destOrd="0" presId="urn:microsoft.com/office/officeart/2005/8/layout/hProcess9"/>
    <dgm:cxn modelId="{6943DDD7-2182-4618-90BB-B12B4971F335}" type="presParOf" srcId="{A0E1C9DE-0BA4-48A8-9A99-A82EEB8BABE8}" destId="{E22A732D-F955-4AEA-875F-61F2D6BB6A71}" srcOrd="0" destOrd="0" presId="urn:microsoft.com/office/officeart/2005/8/layout/hProcess9"/>
    <dgm:cxn modelId="{26A7BD32-16C8-4432-A763-839199250396}" type="presParOf" srcId="{A0E1C9DE-0BA4-48A8-9A99-A82EEB8BABE8}" destId="{A41150A2-D71B-4650-BD39-A3F3CA4A5986}" srcOrd="1" destOrd="0" presId="urn:microsoft.com/office/officeart/2005/8/layout/hProcess9"/>
    <dgm:cxn modelId="{4FBD0BB6-B563-4E3D-8FDB-CB9FA73DB9DF}" type="presParOf" srcId="{A41150A2-D71B-4650-BD39-A3F3CA4A5986}" destId="{F42D5623-047E-47C6-AE7A-67A235ACDC58}" srcOrd="0" destOrd="0" presId="urn:microsoft.com/office/officeart/2005/8/layout/hProcess9"/>
    <dgm:cxn modelId="{6A32B872-6B3B-4DB8-86E3-2627B60796B1}" type="presParOf" srcId="{A41150A2-D71B-4650-BD39-A3F3CA4A5986}" destId="{346B127A-3302-4481-A382-A49CF9EEC022}" srcOrd="1" destOrd="0" presId="urn:microsoft.com/office/officeart/2005/8/layout/hProcess9"/>
    <dgm:cxn modelId="{55A450AB-ACB1-4807-9E79-BAC4FD8F4803}" type="presParOf" srcId="{A41150A2-D71B-4650-BD39-A3F3CA4A5986}" destId="{B60CC678-6AE5-459D-93B7-A1176BAFE5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Vision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/>
      <dgm:spPr/>
    </dgm:pt>
    <dgm:pt modelId="{A41150A2-D71B-4650-BD39-A3F3CA4A5986}" type="pres">
      <dgm:prSet presAssocID="{0FF82F29-F05D-43F0-B617-BB402936CF3A}" presName="linearProcess" presStyleCnt="0"/>
      <dgm:spPr/>
    </dgm:pt>
    <dgm:pt modelId="{B60CC678-6AE5-459D-93B7-A1176BAFE50D}" type="pres">
      <dgm:prSet presAssocID="{BD0993B7-5475-4BC9-92D5-AC32C2E861A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613CE8B-A949-4E5C-B078-4B14B55C88FF}" type="presOf" srcId="{0FF82F29-F05D-43F0-B617-BB402936CF3A}" destId="{A0E1C9DE-0BA4-48A8-9A99-A82EEB8BABE8}" srcOrd="0" destOrd="0" presId="urn:microsoft.com/office/officeart/2005/8/layout/hProcess9"/>
    <dgm:cxn modelId="{33D2C9A4-79E0-49D1-9A78-1FEB3109EE6C}" srcId="{0FF82F29-F05D-43F0-B617-BB402936CF3A}" destId="{BD0993B7-5475-4BC9-92D5-AC32C2E861AB}" srcOrd="0" destOrd="0" parTransId="{7CD85954-CE41-4540-AA96-BC2D0E9FDF0D}" sibTransId="{DD3E00BB-E37D-4848-BB6A-4273F59D6C5D}"/>
    <dgm:cxn modelId="{EAD9EF92-E96D-4CA8-B8A4-0AFA5265AB49}" type="presOf" srcId="{BD0993B7-5475-4BC9-92D5-AC32C2E861AB}" destId="{B60CC678-6AE5-459D-93B7-A1176BAFE50D}" srcOrd="0" destOrd="0" presId="urn:microsoft.com/office/officeart/2005/8/layout/hProcess9"/>
    <dgm:cxn modelId="{A704BF70-D2AE-494E-9645-5557EF87DE9E}" type="presParOf" srcId="{A0E1C9DE-0BA4-48A8-9A99-A82EEB8BABE8}" destId="{E22A732D-F955-4AEA-875F-61F2D6BB6A71}" srcOrd="0" destOrd="0" presId="urn:microsoft.com/office/officeart/2005/8/layout/hProcess9"/>
    <dgm:cxn modelId="{BED39A8F-DFB9-4430-96CE-9971A9861E40}" type="presParOf" srcId="{A0E1C9DE-0BA4-48A8-9A99-A82EEB8BABE8}" destId="{A41150A2-D71B-4650-BD39-A3F3CA4A5986}" srcOrd="1" destOrd="0" presId="urn:microsoft.com/office/officeart/2005/8/layout/hProcess9"/>
    <dgm:cxn modelId="{BB5924FF-E203-4602-A731-CE8CCA71C364}" type="presParOf" srcId="{A41150A2-D71B-4650-BD39-A3F3CA4A5986}" destId="{B60CC678-6AE5-459D-93B7-A1176BAFE50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smtClean="0"/>
            <a:t>Ecology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Fish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Invertebrates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Riparian vegetation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9BD9034E-4A9A-4AB1-960B-AC1D78B330C9}" type="presOf" srcId="{9D5A022F-1EF8-4FD1-967D-8C42906D776D}" destId="{6F566AEE-A0E7-4D1E-B9F7-E8DEFB22C306}" srcOrd="0" destOrd="0" presId="urn:microsoft.com/office/officeart/2005/8/layout/hierarchy1"/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EB4A7793-B59C-4ECB-9643-F513AA8051E2}" type="presOf" srcId="{7C2644FA-4B07-4441-BA8B-B189BF4B4289}" destId="{CEE35CC4-0172-4049-9A74-D44D7679A375}" srcOrd="0" destOrd="0" presId="urn:microsoft.com/office/officeart/2005/8/layout/hierarchy1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768B39FB-8AEA-4C7D-9B90-EFA7F8E3A183}" type="presOf" srcId="{812178E9-94E9-44CB-89B4-D6FFDE047031}" destId="{89C8E17E-96B9-4C35-8ACE-EA335B5919D8}" srcOrd="0" destOrd="0" presId="urn:microsoft.com/office/officeart/2005/8/layout/hierarchy1"/>
    <dgm:cxn modelId="{DEE3BFB9-0248-49C2-833A-49B50DA4FECA}" type="presOf" srcId="{C34F8EA3-7253-45FB-A250-E04B5F3B8B14}" destId="{D879D205-BEAB-420A-9286-96DE3223A262}" srcOrd="0" destOrd="0" presId="urn:microsoft.com/office/officeart/2005/8/layout/hierarchy1"/>
    <dgm:cxn modelId="{B0AC36C4-7780-4494-8BC1-C7D7945E178F}" type="presOf" srcId="{F1A2E288-B4C2-4DB6-8D50-59665D88EE94}" destId="{0D7EC8E6-7FCA-4911-AEC4-4FB72E9D0E1D}" srcOrd="0" destOrd="0" presId="urn:microsoft.com/office/officeart/2005/8/layout/hierarchy1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7B00787D-90DC-497D-90A8-7FC28B3C39D2}" type="presOf" srcId="{F6371116-D50E-43B7-A612-A4190776DB68}" destId="{5377BCFF-2A4C-4B70-B7B8-C5C19DC1A657}" srcOrd="0" destOrd="0" presId="urn:microsoft.com/office/officeart/2005/8/layout/hierarchy1"/>
    <dgm:cxn modelId="{BBA6D624-3C0F-4C4F-85E4-013E568B83F2}" type="presOf" srcId="{E12FACD6-2AF1-49FE-847A-19A59BF2092D}" destId="{0685C91C-D827-4A25-BCCF-209D44F37236}" srcOrd="0" destOrd="0" presId="urn:microsoft.com/office/officeart/2005/8/layout/hierarchy1"/>
    <dgm:cxn modelId="{2B2B6468-7505-4DB1-830C-ADEC36359624}" type="presOf" srcId="{76AECB2D-6F58-4514-A07D-E3A929A6A993}" destId="{57E87B5D-17D2-4A14-97CB-D61AE0F5C304}" srcOrd="0" destOrd="0" presId="urn:microsoft.com/office/officeart/2005/8/layout/hierarchy1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95240B89-8558-4D11-B04D-FCD5D12F366C}" type="presParOf" srcId="{0D7EC8E6-7FCA-4911-AEC4-4FB72E9D0E1D}" destId="{AE9D50D5-33A3-4314-8452-92CB344A1747}" srcOrd="0" destOrd="0" presId="urn:microsoft.com/office/officeart/2005/8/layout/hierarchy1"/>
    <dgm:cxn modelId="{9448778F-91ED-49B9-99BF-0CF0C292AAD3}" type="presParOf" srcId="{AE9D50D5-33A3-4314-8452-92CB344A1747}" destId="{1BA23775-5B53-4C9B-A7A9-AB283620A2F3}" srcOrd="0" destOrd="0" presId="urn:microsoft.com/office/officeart/2005/8/layout/hierarchy1"/>
    <dgm:cxn modelId="{F6CB9710-4FB5-4822-B488-21D09C61DB1B}" type="presParOf" srcId="{1BA23775-5B53-4C9B-A7A9-AB283620A2F3}" destId="{17882C5C-32BE-4515-A4B4-D04FF76EEA40}" srcOrd="0" destOrd="0" presId="urn:microsoft.com/office/officeart/2005/8/layout/hierarchy1"/>
    <dgm:cxn modelId="{F67384DC-1DD4-4724-8B5C-B3E6732E9D34}" type="presParOf" srcId="{1BA23775-5B53-4C9B-A7A9-AB283620A2F3}" destId="{57E87B5D-17D2-4A14-97CB-D61AE0F5C304}" srcOrd="1" destOrd="0" presId="urn:microsoft.com/office/officeart/2005/8/layout/hierarchy1"/>
    <dgm:cxn modelId="{81CC88DD-87E5-4530-9DE5-3C587C7193C1}" type="presParOf" srcId="{AE9D50D5-33A3-4314-8452-92CB344A1747}" destId="{91EB8877-16DE-4045-B107-FF9D2AE1D9DF}" srcOrd="1" destOrd="0" presId="urn:microsoft.com/office/officeart/2005/8/layout/hierarchy1"/>
    <dgm:cxn modelId="{8E409B00-E296-4F34-B774-FB2B441C3118}" type="presParOf" srcId="{91EB8877-16DE-4045-B107-FF9D2AE1D9DF}" destId="{5377BCFF-2A4C-4B70-B7B8-C5C19DC1A657}" srcOrd="0" destOrd="0" presId="urn:microsoft.com/office/officeart/2005/8/layout/hierarchy1"/>
    <dgm:cxn modelId="{0C08A548-5065-43FE-AA39-6289C5E6D4FC}" type="presParOf" srcId="{91EB8877-16DE-4045-B107-FF9D2AE1D9DF}" destId="{78ED23E9-E358-40DA-BBE6-368FA6D06C89}" srcOrd="1" destOrd="0" presId="urn:microsoft.com/office/officeart/2005/8/layout/hierarchy1"/>
    <dgm:cxn modelId="{4EFA0E25-4672-42F5-96AA-5AEC6C31F51C}" type="presParOf" srcId="{78ED23E9-E358-40DA-BBE6-368FA6D06C89}" destId="{DDDA28D0-6675-4FDC-AC20-362ECBD52ABE}" srcOrd="0" destOrd="0" presId="urn:microsoft.com/office/officeart/2005/8/layout/hierarchy1"/>
    <dgm:cxn modelId="{3030A184-0AA9-41D2-8D4A-2A7EC008B00A}" type="presParOf" srcId="{DDDA28D0-6675-4FDC-AC20-362ECBD52ABE}" destId="{3076EEA8-A58A-4C6C-8FD4-8B3E6251616F}" srcOrd="0" destOrd="0" presId="urn:microsoft.com/office/officeart/2005/8/layout/hierarchy1"/>
    <dgm:cxn modelId="{A743D578-5CDB-4ACF-B3CB-FFEA42080F46}" type="presParOf" srcId="{DDDA28D0-6675-4FDC-AC20-362ECBD52ABE}" destId="{6F566AEE-A0E7-4D1E-B9F7-E8DEFB22C306}" srcOrd="1" destOrd="0" presId="urn:microsoft.com/office/officeart/2005/8/layout/hierarchy1"/>
    <dgm:cxn modelId="{DB2FCA5E-C6D0-4A76-B337-6A0083153241}" type="presParOf" srcId="{78ED23E9-E358-40DA-BBE6-368FA6D06C89}" destId="{A9217C9D-8604-4C73-9753-C37493606774}" srcOrd="1" destOrd="0" presId="urn:microsoft.com/office/officeart/2005/8/layout/hierarchy1"/>
    <dgm:cxn modelId="{2DC54E5B-E191-4033-8043-CED674CD7EB5}" type="presParOf" srcId="{91EB8877-16DE-4045-B107-FF9D2AE1D9DF}" destId="{D879D205-BEAB-420A-9286-96DE3223A262}" srcOrd="2" destOrd="0" presId="urn:microsoft.com/office/officeart/2005/8/layout/hierarchy1"/>
    <dgm:cxn modelId="{E9E6C65C-9E7A-4054-981C-29BDABAEE628}" type="presParOf" srcId="{91EB8877-16DE-4045-B107-FF9D2AE1D9DF}" destId="{79AD92CB-DC67-498F-B5E0-5FFF39E5DC7A}" srcOrd="3" destOrd="0" presId="urn:microsoft.com/office/officeart/2005/8/layout/hierarchy1"/>
    <dgm:cxn modelId="{B8D1323C-9E88-4903-BD27-8D10F601D0A2}" type="presParOf" srcId="{79AD92CB-DC67-498F-B5E0-5FFF39E5DC7A}" destId="{A437A41C-D183-425D-A53F-3CB0360F9CBD}" srcOrd="0" destOrd="0" presId="urn:microsoft.com/office/officeart/2005/8/layout/hierarchy1"/>
    <dgm:cxn modelId="{342790FA-BCD6-4DB8-8733-D0F0D9BA4D30}" type="presParOf" srcId="{A437A41C-D183-425D-A53F-3CB0360F9CBD}" destId="{49E368E6-21BE-4E1A-807D-4BD6886E13FE}" srcOrd="0" destOrd="0" presId="urn:microsoft.com/office/officeart/2005/8/layout/hierarchy1"/>
    <dgm:cxn modelId="{66527357-F13D-491E-9A3E-29B6A777A0F1}" type="presParOf" srcId="{A437A41C-D183-425D-A53F-3CB0360F9CBD}" destId="{89C8E17E-96B9-4C35-8ACE-EA335B5919D8}" srcOrd="1" destOrd="0" presId="urn:microsoft.com/office/officeart/2005/8/layout/hierarchy1"/>
    <dgm:cxn modelId="{E2CE521E-6EB5-4217-8EF3-25B5D6386E6A}" type="presParOf" srcId="{79AD92CB-DC67-498F-B5E0-5FFF39E5DC7A}" destId="{83512693-DE76-47B3-89B9-1D89BC1FA869}" srcOrd="1" destOrd="0" presId="urn:microsoft.com/office/officeart/2005/8/layout/hierarchy1"/>
    <dgm:cxn modelId="{061BF7DB-3E34-46FF-9807-8DB7F6219F8F}" type="presParOf" srcId="{91EB8877-16DE-4045-B107-FF9D2AE1D9DF}" destId="{0685C91C-D827-4A25-BCCF-209D44F37236}" srcOrd="4" destOrd="0" presId="urn:microsoft.com/office/officeart/2005/8/layout/hierarchy1"/>
    <dgm:cxn modelId="{A612DD5D-32F4-4BE1-9390-83F9A14F7D42}" type="presParOf" srcId="{91EB8877-16DE-4045-B107-FF9D2AE1D9DF}" destId="{5AE3137F-CC1E-4FDF-AD3E-C8A3AAEBA69C}" srcOrd="5" destOrd="0" presId="urn:microsoft.com/office/officeart/2005/8/layout/hierarchy1"/>
    <dgm:cxn modelId="{2374B2BA-1AE0-4DED-B35C-C5783B038FEA}" type="presParOf" srcId="{5AE3137F-CC1E-4FDF-AD3E-C8A3AAEBA69C}" destId="{BB4131CE-AEB2-4BFF-AC75-60E0C5AF3761}" srcOrd="0" destOrd="0" presId="urn:microsoft.com/office/officeart/2005/8/layout/hierarchy1"/>
    <dgm:cxn modelId="{93FAB7D1-4C5A-4BEF-9C2B-E0F222CD6B5E}" type="presParOf" srcId="{BB4131CE-AEB2-4BFF-AC75-60E0C5AF3761}" destId="{D3F08E56-CDFB-4443-AE17-932487FBA4CB}" srcOrd="0" destOrd="0" presId="urn:microsoft.com/office/officeart/2005/8/layout/hierarchy1"/>
    <dgm:cxn modelId="{F67DD7AD-F2C5-41C5-BF85-21B6DFB290EC}" type="presParOf" srcId="{BB4131CE-AEB2-4BFF-AC75-60E0C5AF3761}" destId="{CEE35CC4-0172-4049-9A74-D44D7679A375}" srcOrd="1" destOrd="0" presId="urn:microsoft.com/office/officeart/2005/8/layout/hierarchy1"/>
    <dgm:cxn modelId="{741ECFDC-DFD4-42DC-8FB3-BD51BB71C844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smtClean="0"/>
            <a:t>Economy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GDP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Jobs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Household </a:t>
          </a:r>
        </a:p>
        <a:p>
          <a:r>
            <a:rPr lang="en-ZA" sz="1200" dirty="0" smtClean="0"/>
            <a:t>Income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ABC115CD-47C1-4574-B61B-D82A1BC5B845}" type="presOf" srcId="{F1A2E288-B4C2-4DB6-8D50-59665D88EE94}" destId="{0D7EC8E6-7FCA-4911-AEC4-4FB72E9D0E1D}" srcOrd="0" destOrd="0" presId="urn:microsoft.com/office/officeart/2005/8/layout/hierarchy1"/>
    <dgm:cxn modelId="{4A6D0261-B576-40B2-9150-9591BBD99238}" type="presOf" srcId="{C34F8EA3-7253-45FB-A250-E04B5F3B8B14}" destId="{D879D205-BEAB-420A-9286-96DE3223A262}" srcOrd="0" destOrd="0" presId="urn:microsoft.com/office/officeart/2005/8/layout/hierarchy1"/>
    <dgm:cxn modelId="{4A599265-0C66-42F0-AE50-9AD12CE73F45}" type="presOf" srcId="{7C2644FA-4B07-4441-BA8B-B189BF4B4289}" destId="{CEE35CC4-0172-4049-9A74-D44D7679A375}" srcOrd="0" destOrd="0" presId="urn:microsoft.com/office/officeart/2005/8/layout/hierarchy1"/>
    <dgm:cxn modelId="{E4810F2B-C83F-438B-BBC9-C1861AD26DD2}" type="presOf" srcId="{76AECB2D-6F58-4514-A07D-E3A929A6A993}" destId="{57E87B5D-17D2-4A14-97CB-D61AE0F5C304}" srcOrd="0" destOrd="0" presId="urn:microsoft.com/office/officeart/2005/8/layout/hierarchy1"/>
    <dgm:cxn modelId="{32158342-F2AB-4F20-964D-75F16061F35D}" type="presOf" srcId="{9D5A022F-1EF8-4FD1-967D-8C42906D776D}" destId="{6F566AEE-A0E7-4D1E-B9F7-E8DEFB22C306}" srcOrd="0" destOrd="0" presId="urn:microsoft.com/office/officeart/2005/8/layout/hierarchy1"/>
    <dgm:cxn modelId="{F122E963-2F8B-4538-A381-41B874C63D42}" type="presOf" srcId="{812178E9-94E9-44CB-89B4-D6FFDE047031}" destId="{89C8E17E-96B9-4C35-8ACE-EA335B5919D8}" srcOrd="0" destOrd="0" presId="urn:microsoft.com/office/officeart/2005/8/layout/hierarchy1"/>
    <dgm:cxn modelId="{DAE4DF46-B091-4856-B46E-73E9AB757E39}" type="presOf" srcId="{E12FACD6-2AF1-49FE-847A-19A59BF2092D}" destId="{0685C91C-D827-4A25-BCCF-209D44F37236}" srcOrd="0" destOrd="0" presId="urn:microsoft.com/office/officeart/2005/8/layout/hierarchy1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52834814-C6B0-4C11-9EC6-DBCEF217DB22}" type="presOf" srcId="{F6371116-D50E-43B7-A612-A4190776DB68}" destId="{5377BCFF-2A4C-4B70-B7B8-C5C19DC1A657}" srcOrd="0" destOrd="0" presId="urn:microsoft.com/office/officeart/2005/8/layout/hierarchy1"/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A2870301-0F37-419C-8C65-179725B1892C}" type="presParOf" srcId="{0D7EC8E6-7FCA-4911-AEC4-4FB72E9D0E1D}" destId="{AE9D50D5-33A3-4314-8452-92CB344A1747}" srcOrd="0" destOrd="0" presId="urn:microsoft.com/office/officeart/2005/8/layout/hierarchy1"/>
    <dgm:cxn modelId="{525AC79C-F3CC-4116-B518-578D8025B6A2}" type="presParOf" srcId="{AE9D50D5-33A3-4314-8452-92CB344A1747}" destId="{1BA23775-5B53-4C9B-A7A9-AB283620A2F3}" srcOrd="0" destOrd="0" presId="urn:microsoft.com/office/officeart/2005/8/layout/hierarchy1"/>
    <dgm:cxn modelId="{29269AA6-0657-4F8B-9BAE-E9AD1DCA8D08}" type="presParOf" srcId="{1BA23775-5B53-4C9B-A7A9-AB283620A2F3}" destId="{17882C5C-32BE-4515-A4B4-D04FF76EEA40}" srcOrd="0" destOrd="0" presId="urn:microsoft.com/office/officeart/2005/8/layout/hierarchy1"/>
    <dgm:cxn modelId="{4BEFF2E0-5BB9-4271-A0F8-03B121089F46}" type="presParOf" srcId="{1BA23775-5B53-4C9B-A7A9-AB283620A2F3}" destId="{57E87B5D-17D2-4A14-97CB-D61AE0F5C304}" srcOrd="1" destOrd="0" presId="urn:microsoft.com/office/officeart/2005/8/layout/hierarchy1"/>
    <dgm:cxn modelId="{48B319BF-13E1-4A58-B6D8-68640A9EE50B}" type="presParOf" srcId="{AE9D50D5-33A3-4314-8452-92CB344A1747}" destId="{91EB8877-16DE-4045-B107-FF9D2AE1D9DF}" srcOrd="1" destOrd="0" presId="urn:microsoft.com/office/officeart/2005/8/layout/hierarchy1"/>
    <dgm:cxn modelId="{9D75C75B-A1BE-4151-935A-A209C7F722B8}" type="presParOf" srcId="{91EB8877-16DE-4045-B107-FF9D2AE1D9DF}" destId="{5377BCFF-2A4C-4B70-B7B8-C5C19DC1A657}" srcOrd="0" destOrd="0" presId="urn:microsoft.com/office/officeart/2005/8/layout/hierarchy1"/>
    <dgm:cxn modelId="{59E19545-705D-4480-B2AE-74189BE93D20}" type="presParOf" srcId="{91EB8877-16DE-4045-B107-FF9D2AE1D9DF}" destId="{78ED23E9-E358-40DA-BBE6-368FA6D06C89}" srcOrd="1" destOrd="0" presId="urn:microsoft.com/office/officeart/2005/8/layout/hierarchy1"/>
    <dgm:cxn modelId="{5F045144-708D-4331-B510-FE7969CD3D3B}" type="presParOf" srcId="{78ED23E9-E358-40DA-BBE6-368FA6D06C89}" destId="{DDDA28D0-6675-4FDC-AC20-362ECBD52ABE}" srcOrd="0" destOrd="0" presId="urn:microsoft.com/office/officeart/2005/8/layout/hierarchy1"/>
    <dgm:cxn modelId="{DC8ADE72-FC48-493B-9054-310346158AC4}" type="presParOf" srcId="{DDDA28D0-6675-4FDC-AC20-362ECBD52ABE}" destId="{3076EEA8-A58A-4C6C-8FD4-8B3E6251616F}" srcOrd="0" destOrd="0" presId="urn:microsoft.com/office/officeart/2005/8/layout/hierarchy1"/>
    <dgm:cxn modelId="{5B0118C4-106E-4CA7-B9E8-CDAF391C5AA0}" type="presParOf" srcId="{DDDA28D0-6675-4FDC-AC20-362ECBD52ABE}" destId="{6F566AEE-A0E7-4D1E-B9F7-E8DEFB22C306}" srcOrd="1" destOrd="0" presId="urn:microsoft.com/office/officeart/2005/8/layout/hierarchy1"/>
    <dgm:cxn modelId="{8FFE903E-707C-4AAC-B14E-20C5BDD4BB16}" type="presParOf" srcId="{78ED23E9-E358-40DA-BBE6-368FA6D06C89}" destId="{A9217C9D-8604-4C73-9753-C37493606774}" srcOrd="1" destOrd="0" presId="urn:microsoft.com/office/officeart/2005/8/layout/hierarchy1"/>
    <dgm:cxn modelId="{4F4CE43E-6EED-4124-9762-395DF8BA2CEF}" type="presParOf" srcId="{91EB8877-16DE-4045-B107-FF9D2AE1D9DF}" destId="{D879D205-BEAB-420A-9286-96DE3223A262}" srcOrd="2" destOrd="0" presId="urn:microsoft.com/office/officeart/2005/8/layout/hierarchy1"/>
    <dgm:cxn modelId="{8BEA36B0-B081-4E62-A392-60DC17988CE6}" type="presParOf" srcId="{91EB8877-16DE-4045-B107-FF9D2AE1D9DF}" destId="{79AD92CB-DC67-498F-B5E0-5FFF39E5DC7A}" srcOrd="3" destOrd="0" presId="urn:microsoft.com/office/officeart/2005/8/layout/hierarchy1"/>
    <dgm:cxn modelId="{A7DC3338-927B-4103-8A4C-085B619BFB58}" type="presParOf" srcId="{79AD92CB-DC67-498F-B5E0-5FFF39E5DC7A}" destId="{A437A41C-D183-425D-A53F-3CB0360F9CBD}" srcOrd="0" destOrd="0" presId="urn:microsoft.com/office/officeart/2005/8/layout/hierarchy1"/>
    <dgm:cxn modelId="{C8C4A4B5-1EB9-48C7-8903-9BF8CE8FBFA6}" type="presParOf" srcId="{A437A41C-D183-425D-A53F-3CB0360F9CBD}" destId="{49E368E6-21BE-4E1A-807D-4BD6886E13FE}" srcOrd="0" destOrd="0" presId="urn:microsoft.com/office/officeart/2005/8/layout/hierarchy1"/>
    <dgm:cxn modelId="{B44AAC90-C15B-4B23-8278-837D1EE8A436}" type="presParOf" srcId="{A437A41C-D183-425D-A53F-3CB0360F9CBD}" destId="{89C8E17E-96B9-4C35-8ACE-EA335B5919D8}" srcOrd="1" destOrd="0" presId="urn:microsoft.com/office/officeart/2005/8/layout/hierarchy1"/>
    <dgm:cxn modelId="{D7FF7F02-6125-48A8-B688-459B7DAD7335}" type="presParOf" srcId="{79AD92CB-DC67-498F-B5E0-5FFF39E5DC7A}" destId="{83512693-DE76-47B3-89B9-1D89BC1FA869}" srcOrd="1" destOrd="0" presId="urn:microsoft.com/office/officeart/2005/8/layout/hierarchy1"/>
    <dgm:cxn modelId="{919B1775-19FA-4F08-B0D0-4464E6F4E1E3}" type="presParOf" srcId="{91EB8877-16DE-4045-B107-FF9D2AE1D9DF}" destId="{0685C91C-D827-4A25-BCCF-209D44F37236}" srcOrd="4" destOrd="0" presId="urn:microsoft.com/office/officeart/2005/8/layout/hierarchy1"/>
    <dgm:cxn modelId="{251786BA-B6FF-4071-B5A0-7C1EAF3E3636}" type="presParOf" srcId="{91EB8877-16DE-4045-B107-FF9D2AE1D9DF}" destId="{5AE3137F-CC1E-4FDF-AD3E-C8A3AAEBA69C}" srcOrd="5" destOrd="0" presId="urn:microsoft.com/office/officeart/2005/8/layout/hierarchy1"/>
    <dgm:cxn modelId="{2113D76D-3968-44B1-8CB0-930CE3AC51AC}" type="presParOf" srcId="{5AE3137F-CC1E-4FDF-AD3E-C8A3AAEBA69C}" destId="{BB4131CE-AEB2-4BFF-AC75-60E0C5AF3761}" srcOrd="0" destOrd="0" presId="urn:microsoft.com/office/officeart/2005/8/layout/hierarchy1"/>
    <dgm:cxn modelId="{12E46925-94AF-4B02-971A-0750E0A06F66}" type="presParOf" srcId="{BB4131CE-AEB2-4BFF-AC75-60E0C5AF3761}" destId="{D3F08E56-CDFB-4443-AE17-932487FBA4CB}" srcOrd="0" destOrd="0" presId="urn:microsoft.com/office/officeart/2005/8/layout/hierarchy1"/>
    <dgm:cxn modelId="{D12EB2D0-A7ED-4DDC-8C57-16908280EE6C}" type="presParOf" srcId="{BB4131CE-AEB2-4BFF-AC75-60E0C5AF3761}" destId="{CEE35CC4-0172-4049-9A74-D44D7679A375}" srcOrd="1" destOrd="0" presId="urn:microsoft.com/office/officeart/2005/8/layout/hierarchy1"/>
    <dgm:cxn modelId="{3B9BC3B7-8ABA-4194-B7D3-3B72D84E47F4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A2E288-B4C2-4DB6-8D50-59665D88EE9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AECB2D-6F58-4514-A07D-E3A929A6A993}">
      <dgm:prSet phldrT="[Text]" custT="1"/>
      <dgm:spPr/>
      <dgm:t>
        <a:bodyPr/>
        <a:lstStyle/>
        <a:p>
          <a:r>
            <a:rPr lang="en-ZA" sz="1200" dirty="0" err="1" smtClean="0"/>
            <a:t>EGSA</a:t>
          </a:r>
          <a:endParaRPr lang="en-GB" sz="1200" dirty="0"/>
        </a:p>
      </dgm:t>
    </dgm:pt>
    <dgm:pt modelId="{991EBCF0-3EA2-449D-9017-745A0B6E735C}" type="parTrans" cxnId="{B3B3936A-DFE3-41AC-8E41-C43A0DE4AD26}">
      <dgm:prSet/>
      <dgm:spPr/>
      <dgm:t>
        <a:bodyPr/>
        <a:lstStyle/>
        <a:p>
          <a:endParaRPr lang="en-GB" sz="1200"/>
        </a:p>
      </dgm:t>
    </dgm:pt>
    <dgm:pt modelId="{128B9E1D-4A15-4D1D-8004-26690493826C}" type="sibTrans" cxnId="{B3B3936A-DFE3-41AC-8E41-C43A0DE4AD26}">
      <dgm:prSet/>
      <dgm:spPr/>
      <dgm:t>
        <a:bodyPr/>
        <a:lstStyle/>
        <a:p>
          <a:endParaRPr lang="en-GB" sz="1200"/>
        </a:p>
      </dgm:t>
    </dgm:pt>
    <dgm:pt modelId="{9D5A022F-1EF8-4FD1-967D-8C42906D776D}">
      <dgm:prSet phldrT="[Text]" custT="1"/>
      <dgm:spPr/>
      <dgm:t>
        <a:bodyPr/>
        <a:lstStyle/>
        <a:p>
          <a:r>
            <a:rPr lang="en-ZA" sz="1200" dirty="0" smtClean="0"/>
            <a:t>Food, fuel</a:t>
          </a:r>
          <a:endParaRPr lang="en-GB" sz="1200" dirty="0"/>
        </a:p>
      </dgm:t>
    </dgm:pt>
    <dgm:pt modelId="{F6371116-D50E-43B7-A612-A4190776DB68}" type="parTrans" cxnId="{09995B2D-82A6-4A0E-9A67-71BEA6FB9A8E}">
      <dgm:prSet/>
      <dgm:spPr/>
      <dgm:t>
        <a:bodyPr/>
        <a:lstStyle/>
        <a:p>
          <a:endParaRPr lang="en-GB" sz="1200"/>
        </a:p>
      </dgm:t>
    </dgm:pt>
    <dgm:pt modelId="{69117052-BCFC-4728-AF98-2297E9E9E28B}" type="sibTrans" cxnId="{09995B2D-82A6-4A0E-9A67-71BEA6FB9A8E}">
      <dgm:prSet/>
      <dgm:spPr/>
      <dgm:t>
        <a:bodyPr/>
        <a:lstStyle/>
        <a:p>
          <a:endParaRPr lang="en-GB" sz="1200"/>
        </a:p>
      </dgm:t>
    </dgm:pt>
    <dgm:pt modelId="{812178E9-94E9-44CB-89B4-D6FFDE047031}">
      <dgm:prSet phldrT="[Text]" custT="1"/>
      <dgm:spPr/>
      <dgm:t>
        <a:bodyPr/>
        <a:lstStyle/>
        <a:p>
          <a:r>
            <a:rPr lang="en-ZA" sz="1200" dirty="0" smtClean="0"/>
            <a:t>Regulating</a:t>
          </a:r>
          <a:endParaRPr lang="en-GB" sz="1200" dirty="0"/>
        </a:p>
      </dgm:t>
    </dgm:pt>
    <dgm:pt modelId="{C34F8EA3-7253-45FB-A250-E04B5F3B8B14}" type="parTrans" cxnId="{755FCD15-5B2E-4286-94DF-CB25B53201EA}">
      <dgm:prSet/>
      <dgm:spPr/>
      <dgm:t>
        <a:bodyPr/>
        <a:lstStyle/>
        <a:p>
          <a:endParaRPr lang="en-GB" sz="1200"/>
        </a:p>
      </dgm:t>
    </dgm:pt>
    <dgm:pt modelId="{37935E5F-6C5B-4A66-8892-FAB79F6FF59F}" type="sibTrans" cxnId="{755FCD15-5B2E-4286-94DF-CB25B53201EA}">
      <dgm:prSet/>
      <dgm:spPr/>
      <dgm:t>
        <a:bodyPr/>
        <a:lstStyle/>
        <a:p>
          <a:endParaRPr lang="en-GB" sz="1200"/>
        </a:p>
      </dgm:t>
    </dgm:pt>
    <dgm:pt modelId="{7C2644FA-4B07-4441-BA8B-B189BF4B4289}">
      <dgm:prSet phldrT="[Text]" custT="1"/>
      <dgm:spPr/>
      <dgm:t>
        <a:bodyPr/>
        <a:lstStyle/>
        <a:p>
          <a:r>
            <a:rPr lang="en-ZA" sz="1200" dirty="0" smtClean="0"/>
            <a:t>Cultural</a:t>
          </a:r>
          <a:endParaRPr lang="en-GB" sz="1200" dirty="0"/>
        </a:p>
      </dgm:t>
    </dgm:pt>
    <dgm:pt modelId="{E12FACD6-2AF1-49FE-847A-19A59BF2092D}" type="parTrans" cxnId="{3BDF6BB8-A1C6-46BC-AB79-33A87E7A2A33}">
      <dgm:prSet/>
      <dgm:spPr/>
      <dgm:t>
        <a:bodyPr/>
        <a:lstStyle/>
        <a:p>
          <a:endParaRPr lang="en-GB" sz="1200"/>
        </a:p>
      </dgm:t>
    </dgm:pt>
    <dgm:pt modelId="{43BBDD94-7C9C-425A-9BF9-E06EE65318E6}" type="sibTrans" cxnId="{3BDF6BB8-A1C6-46BC-AB79-33A87E7A2A33}">
      <dgm:prSet/>
      <dgm:spPr/>
      <dgm:t>
        <a:bodyPr/>
        <a:lstStyle/>
        <a:p>
          <a:endParaRPr lang="en-GB" sz="1200"/>
        </a:p>
      </dgm:t>
    </dgm:pt>
    <dgm:pt modelId="{0D7EC8E6-7FCA-4911-AEC4-4FB72E9D0E1D}" type="pres">
      <dgm:prSet presAssocID="{F1A2E288-B4C2-4DB6-8D50-59665D88E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E9D50D5-33A3-4314-8452-92CB344A1747}" type="pres">
      <dgm:prSet presAssocID="{76AECB2D-6F58-4514-A07D-E3A929A6A993}" presName="hierRoot1" presStyleCnt="0"/>
      <dgm:spPr/>
    </dgm:pt>
    <dgm:pt modelId="{1BA23775-5B53-4C9B-A7A9-AB283620A2F3}" type="pres">
      <dgm:prSet presAssocID="{76AECB2D-6F58-4514-A07D-E3A929A6A993}" presName="composite" presStyleCnt="0"/>
      <dgm:spPr/>
    </dgm:pt>
    <dgm:pt modelId="{17882C5C-32BE-4515-A4B4-D04FF76EEA40}" type="pres">
      <dgm:prSet presAssocID="{76AECB2D-6F58-4514-A07D-E3A929A6A993}" presName="background" presStyleLbl="node0" presStyleIdx="0" presStyleCnt="1"/>
      <dgm:spPr/>
    </dgm:pt>
    <dgm:pt modelId="{57E87B5D-17D2-4A14-97CB-D61AE0F5C304}" type="pres">
      <dgm:prSet presAssocID="{76AECB2D-6F58-4514-A07D-E3A929A6A9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EB8877-16DE-4045-B107-FF9D2AE1D9DF}" type="pres">
      <dgm:prSet presAssocID="{76AECB2D-6F58-4514-A07D-E3A929A6A993}" presName="hierChild2" presStyleCnt="0"/>
      <dgm:spPr/>
    </dgm:pt>
    <dgm:pt modelId="{5377BCFF-2A4C-4B70-B7B8-C5C19DC1A657}" type="pres">
      <dgm:prSet presAssocID="{F6371116-D50E-43B7-A612-A4190776DB68}" presName="Name10" presStyleLbl="parChTrans1D2" presStyleIdx="0" presStyleCnt="3"/>
      <dgm:spPr/>
      <dgm:t>
        <a:bodyPr/>
        <a:lstStyle/>
        <a:p>
          <a:endParaRPr lang="en-GB"/>
        </a:p>
      </dgm:t>
    </dgm:pt>
    <dgm:pt modelId="{78ED23E9-E358-40DA-BBE6-368FA6D06C89}" type="pres">
      <dgm:prSet presAssocID="{9D5A022F-1EF8-4FD1-967D-8C42906D776D}" presName="hierRoot2" presStyleCnt="0"/>
      <dgm:spPr/>
    </dgm:pt>
    <dgm:pt modelId="{DDDA28D0-6675-4FDC-AC20-362ECBD52ABE}" type="pres">
      <dgm:prSet presAssocID="{9D5A022F-1EF8-4FD1-967D-8C42906D776D}" presName="composite2" presStyleCnt="0"/>
      <dgm:spPr/>
    </dgm:pt>
    <dgm:pt modelId="{3076EEA8-A58A-4C6C-8FD4-8B3E6251616F}" type="pres">
      <dgm:prSet presAssocID="{9D5A022F-1EF8-4FD1-967D-8C42906D776D}" presName="background2" presStyleLbl="node2" presStyleIdx="0" presStyleCnt="3"/>
      <dgm:spPr/>
    </dgm:pt>
    <dgm:pt modelId="{6F566AEE-A0E7-4D1E-B9F7-E8DEFB22C306}" type="pres">
      <dgm:prSet presAssocID="{9D5A022F-1EF8-4FD1-967D-8C42906D776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217C9D-8604-4C73-9753-C37493606774}" type="pres">
      <dgm:prSet presAssocID="{9D5A022F-1EF8-4FD1-967D-8C42906D776D}" presName="hierChild3" presStyleCnt="0"/>
      <dgm:spPr/>
    </dgm:pt>
    <dgm:pt modelId="{D879D205-BEAB-420A-9286-96DE3223A262}" type="pres">
      <dgm:prSet presAssocID="{C34F8EA3-7253-45FB-A250-E04B5F3B8B14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9AD92CB-DC67-498F-B5E0-5FFF39E5DC7A}" type="pres">
      <dgm:prSet presAssocID="{812178E9-94E9-44CB-89B4-D6FFDE047031}" presName="hierRoot2" presStyleCnt="0"/>
      <dgm:spPr/>
    </dgm:pt>
    <dgm:pt modelId="{A437A41C-D183-425D-A53F-3CB0360F9CBD}" type="pres">
      <dgm:prSet presAssocID="{812178E9-94E9-44CB-89B4-D6FFDE047031}" presName="composite2" presStyleCnt="0"/>
      <dgm:spPr/>
    </dgm:pt>
    <dgm:pt modelId="{49E368E6-21BE-4E1A-807D-4BD6886E13FE}" type="pres">
      <dgm:prSet presAssocID="{812178E9-94E9-44CB-89B4-D6FFDE047031}" presName="background2" presStyleLbl="node2" presStyleIdx="1" presStyleCnt="3"/>
      <dgm:spPr/>
    </dgm:pt>
    <dgm:pt modelId="{89C8E17E-96B9-4C35-8ACE-EA335B5919D8}" type="pres">
      <dgm:prSet presAssocID="{812178E9-94E9-44CB-89B4-D6FFDE04703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512693-DE76-47B3-89B9-1D89BC1FA869}" type="pres">
      <dgm:prSet presAssocID="{812178E9-94E9-44CB-89B4-D6FFDE047031}" presName="hierChild3" presStyleCnt="0"/>
      <dgm:spPr/>
    </dgm:pt>
    <dgm:pt modelId="{0685C91C-D827-4A25-BCCF-209D44F37236}" type="pres">
      <dgm:prSet presAssocID="{E12FACD6-2AF1-49FE-847A-19A59BF2092D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AE3137F-CC1E-4FDF-AD3E-C8A3AAEBA69C}" type="pres">
      <dgm:prSet presAssocID="{7C2644FA-4B07-4441-BA8B-B189BF4B4289}" presName="hierRoot2" presStyleCnt="0"/>
      <dgm:spPr/>
    </dgm:pt>
    <dgm:pt modelId="{BB4131CE-AEB2-4BFF-AC75-60E0C5AF3761}" type="pres">
      <dgm:prSet presAssocID="{7C2644FA-4B07-4441-BA8B-B189BF4B4289}" presName="composite2" presStyleCnt="0"/>
      <dgm:spPr/>
    </dgm:pt>
    <dgm:pt modelId="{D3F08E56-CDFB-4443-AE17-932487FBA4CB}" type="pres">
      <dgm:prSet presAssocID="{7C2644FA-4B07-4441-BA8B-B189BF4B4289}" presName="background2" presStyleLbl="node2" presStyleIdx="2" presStyleCnt="3"/>
      <dgm:spPr/>
    </dgm:pt>
    <dgm:pt modelId="{CEE35CC4-0172-4049-9A74-D44D7679A375}" type="pres">
      <dgm:prSet presAssocID="{7C2644FA-4B07-4441-BA8B-B189BF4B428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CC1154-45DA-4E67-A95F-25C89B4C685F}" type="pres">
      <dgm:prSet presAssocID="{7C2644FA-4B07-4441-BA8B-B189BF4B4289}" presName="hierChild3" presStyleCnt="0"/>
      <dgm:spPr/>
    </dgm:pt>
  </dgm:ptLst>
  <dgm:cxnLst>
    <dgm:cxn modelId="{755FCD15-5B2E-4286-94DF-CB25B53201EA}" srcId="{76AECB2D-6F58-4514-A07D-E3A929A6A993}" destId="{812178E9-94E9-44CB-89B4-D6FFDE047031}" srcOrd="1" destOrd="0" parTransId="{C34F8EA3-7253-45FB-A250-E04B5F3B8B14}" sibTransId="{37935E5F-6C5B-4A66-8892-FAB79F6FF59F}"/>
    <dgm:cxn modelId="{3BDF6BB8-A1C6-46BC-AB79-33A87E7A2A33}" srcId="{76AECB2D-6F58-4514-A07D-E3A929A6A993}" destId="{7C2644FA-4B07-4441-BA8B-B189BF4B4289}" srcOrd="2" destOrd="0" parTransId="{E12FACD6-2AF1-49FE-847A-19A59BF2092D}" sibTransId="{43BBDD94-7C9C-425A-9BF9-E06EE65318E6}"/>
    <dgm:cxn modelId="{78928B65-C507-4342-9AEC-F90668702958}" type="presOf" srcId="{7C2644FA-4B07-4441-BA8B-B189BF4B4289}" destId="{CEE35CC4-0172-4049-9A74-D44D7679A375}" srcOrd="0" destOrd="0" presId="urn:microsoft.com/office/officeart/2005/8/layout/hierarchy1"/>
    <dgm:cxn modelId="{36E1F4F5-C351-4A82-ADB4-D8787A7DD821}" type="presOf" srcId="{C34F8EA3-7253-45FB-A250-E04B5F3B8B14}" destId="{D879D205-BEAB-420A-9286-96DE3223A262}" srcOrd="0" destOrd="0" presId="urn:microsoft.com/office/officeart/2005/8/layout/hierarchy1"/>
    <dgm:cxn modelId="{09995B2D-82A6-4A0E-9A67-71BEA6FB9A8E}" srcId="{76AECB2D-6F58-4514-A07D-E3A929A6A993}" destId="{9D5A022F-1EF8-4FD1-967D-8C42906D776D}" srcOrd="0" destOrd="0" parTransId="{F6371116-D50E-43B7-A612-A4190776DB68}" sibTransId="{69117052-BCFC-4728-AF98-2297E9E9E28B}"/>
    <dgm:cxn modelId="{700E9221-D54A-4247-B2E9-428A15951B8E}" type="presOf" srcId="{E12FACD6-2AF1-49FE-847A-19A59BF2092D}" destId="{0685C91C-D827-4A25-BCCF-209D44F37236}" srcOrd="0" destOrd="0" presId="urn:microsoft.com/office/officeart/2005/8/layout/hierarchy1"/>
    <dgm:cxn modelId="{748B922A-5FBC-4493-AE1F-FAC556C2627C}" type="presOf" srcId="{76AECB2D-6F58-4514-A07D-E3A929A6A993}" destId="{57E87B5D-17D2-4A14-97CB-D61AE0F5C304}" srcOrd="0" destOrd="0" presId="urn:microsoft.com/office/officeart/2005/8/layout/hierarchy1"/>
    <dgm:cxn modelId="{FB916311-0026-447B-9E1B-8E1529BFF992}" type="presOf" srcId="{9D5A022F-1EF8-4FD1-967D-8C42906D776D}" destId="{6F566AEE-A0E7-4D1E-B9F7-E8DEFB22C306}" srcOrd="0" destOrd="0" presId="urn:microsoft.com/office/officeart/2005/8/layout/hierarchy1"/>
    <dgm:cxn modelId="{8B83E784-7475-41D7-BEB2-6EF7AA05A677}" type="presOf" srcId="{F1A2E288-B4C2-4DB6-8D50-59665D88EE94}" destId="{0D7EC8E6-7FCA-4911-AEC4-4FB72E9D0E1D}" srcOrd="0" destOrd="0" presId="urn:microsoft.com/office/officeart/2005/8/layout/hierarchy1"/>
    <dgm:cxn modelId="{872F78D7-740B-4305-BB54-7744085B25C1}" type="presOf" srcId="{812178E9-94E9-44CB-89B4-D6FFDE047031}" destId="{89C8E17E-96B9-4C35-8ACE-EA335B5919D8}" srcOrd="0" destOrd="0" presId="urn:microsoft.com/office/officeart/2005/8/layout/hierarchy1"/>
    <dgm:cxn modelId="{30A38A57-17C8-4B93-8BAD-6B86E834CF6A}" type="presOf" srcId="{F6371116-D50E-43B7-A612-A4190776DB68}" destId="{5377BCFF-2A4C-4B70-B7B8-C5C19DC1A657}" srcOrd="0" destOrd="0" presId="urn:microsoft.com/office/officeart/2005/8/layout/hierarchy1"/>
    <dgm:cxn modelId="{B3B3936A-DFE3-41AC-8E41-C43A0DE4AD26}" srcId="{F1A2E288-B4C2-4DB6-8D50-59665D88EE94}" destId="{76AECB2D-6F58-4514-A07D-E3A929A6A993}" srcOrd="0" destOrd="0" parTransId="{991EBCF0-3EA2-449D-9017-745A0B6E735C}" sibTransId="{128B9E1D-4A15-4D1D-8004-26690493826C}"/>
    <dgm:cxn modelId="{FED06DBC-2A71-4410-9D05-6D3CB1141705}" type="presParOf" srcId="{0D7EC8E6-7FCA-4911-AEC4-4FB72E9D0E1D}" destId="{AE9D50D5-33A3-4314-8452-92CB344A1747}" srcOrd="0" destOrd="0" presId="urn:microsoft.com/office/officeart/2005/8/layout/hierarchy1"/>
    <dgm:cxn modelId="{D768E732-0283-4E33-AE08-8F30FC88FF2B}" type="presParOf" srcId="{AE9D50D5-33A3-4314-8452-92CB344A1747}" destId="{1BA23775-5B53-4C9B-A7A9-AB283620A2F3}" srcOrd="0" destOrd="0" presId="urn:microsoft.com/office/officeart/2005/8/layout/hierarchy1"/>
    <dgm:cxn modelId="{9CD9074F-E961-4ED6-8B4B-A7FF62982CD1}" type="presParOf" srcId="{1BA23775-5B53-4C9B-A7A9-AB283620A2F3}" destId="{17882C5C-32BE-4515-A4B4-D04FF76EEA40}" srcOrd="0" destOrd="0" presId="urn:microsoft.com/office/officeart/2005/8/layout/hierarchy1"/>
    <dgm:cxn modelId="{471C0616-8BEE-4916-A107-DBA2BB4E9B36}" type="presParOf" srcId="{1BA23775-5B53-4C9B-A7A9-AB283620A2F3}" destId="{57E87B5D-17D2-4A14-97CB-D61AE0F5C304}" srcOrd="1" destOrd="0" presId="urn:microsoft.com/office/officeart/2005/8/layout/hierarchy1"/>
    <dgm:cxn modelId="{B1683DBB-B85B-49C1-A803-900CA9DCAC49}" type="presParOf" srcId="{AE9D50D5-33A3-4314-8452-92CB344A1747}" destId="{91EB8877-16DE-4045-B107-FF9D2AE1D9DF}" srcOrd="1" destOrd="0" presId="urn:microsoft.com/office/officeart/2005/8/layout/hierarchy1"/>
    <dgm:cxn modelId="{898C9BBD-547D-4EA6-B2B2-8FDEF8B52F4E}" type="presParOf" srcId="{91EB8877-16DE-4045-B107-FF9D2AE1D9DF}" destId="{5377BCFF-2A4C-4B70-B7B8-C5C19DC1A657}" srcOrd="0" destOrd="0" presId="urn:microsoft.com/office/officeart/2005/8/layout/hierarchy1"/>
    <dgm:cxn modelId="{297EA586-F0A9-4A2F-9CF4-50F51CF3D337}" type="presParOf" srcId="{91EB8877-16DE-4045-B107-FF9D2AE1D9DF}" destId="{78ED23E9-E358-40DA-BBE6-368FA6D06C89}" srcOrd="1" destOrd="0" presId="urn:microsoft.com/office/officeart/2005/8/layout/hierarchy1"/>
    <dgm:cxn modelId="{DC1F45AD-AC8A-44FA-AFE4-950C98AFE464}" type="presParOf" srcId="{78ED23E9-E358-40DA-BBE6-368FA6D06C89}" destId="{DDDA28D0-6675-4FDC-AC20-362ECBD52ABE}" srcOrd="0" destOrd="0" presId="urn:microsoft.com/office/officeart/2005/8/layout/hierarchy1"/>
    <dgm:cxn modelId="{06190824-DA97-456F-83FF-AFFA02C66534}" type="presParOf" srcId="{DDDA28D0-6675-4FDC-AC20-362ECBD52ABE}" destId="{3076EEA8-A58A-4C6C-8FD4-8B3E6251616F}" srcOrd="0" destOrd="0" presId="urn:microsoft.com/office/officeart/2005/8/layout/hierarchy1"/>
    <dgm:cxn modelId="{68F45161-D493-4BFE-B706-6D215AD6EC39}" type="presParOf" srcId="{DDDA28D0-6675-4FDC-AC20-362ECBD52ABE}" destId="{6F566AEE-A0E7-4D1E-B9F7-E8DEFB22C306}" srcOrd="1" destOrd="0" presId="urn:microsoft.com/office/officeart/2005/8/layout/hierarchy1"/>
    <dgm:cxn modelId="{29F3DCA3-5D82-4C21-9390-4439A45125E9}" type="presParOf" srcId="{78ED23E9-E358-40DA-BBE6-368FA6D06C89}" destId="{A9217C9D-8604-4C73-9753-C37493606774}" srcOrd="1" destOrd="0" presId="urn:microsoft.com/office/officeart/2005/8/layout/hierarchy1"/>
    <dgm:cxn modelId="{D20F0093-0C7C-4DBC-918D-157C64732BEC}" type="presParOf" srcId="{91EB8877-16DE-4045-B107-FF9D2AE1D9DF}" destId="{D879D205-BEAB-420A-9286-96DE3223A262}" srcOrd="2" destOrd="0" presId="urn:microsoft.com/office/officeart/2005/8/layout/hierarchy1"/>
    <dgm:cxn modelId="{0E90594D-488C-4DC8-B44D-B2A93E82D278}" type="presParOf" srcId="{91EB8877-16DE-4045-B107-FF9D2AE1D9DF}" destId="{79AD92CB-DC67-498F-B5E0-5FFF39E5DC7A}" srcOrd="3" destOrd="0" presId="urn:microsoft.com/office/officeart/2005/8/layout/hierarchy1"/>
    <dgm:cxn modelId="{8146D896-6D3D-4452-A49A-79EB42B43FAE}" type="presParOf" srcId="{79AD92CB-DC67-498F-B5E0-5FFF39E5DC7A}" destId="{A437A41C-D183-425D-A53F-3CB0360F9CBD}" srcOrd="0" destOrd="0" presId="urn:microsoft.com/office/officeart/2005/8/layout/hierarchy1"/>
    <dgm:cxn modelId="{F8808B27-F421-49B4-80FE-FC71914C732C}" type="presParOf" srcId="{A437A41C-D183-425D-A53F-3CB0360F9CBD}" destId="{49E368E6-21BE-4E1A-807D-4BD6886E13FE}" srcOrd="0" destOrd="0" presId="urn:microsoft.com/office/officeart/2005/8/layout/hierarchy1"/>
    <dgm:cxn modelId="{0AEBB3EE-24CA-41D7-9DC9-C50DECE785A6}" type="presParOf" srcId="{A437A41C-D183-425D-A53F-3CB0360F9CBD}" destId="{89C8E17E-96B9-4C35-8ACE-EA335B5919D8}" srcOrd="1" destOrd="0" presId="urn:microsoft.com/office/officeart/2005/8/layout/hierarchy1"/>
    <dgm:cxn modelId="{771C8B97-5317-4943-824A-9DED186989C5}" type="presParOf" srcId="{79AD92CB-DC67-498F-B5E0-5FFF39E5DC7A}" destId="{83512693-DE76-47B3-89B9-1D89BC1FA869}" srcOrd="1" destOrd="0" presId="urn:microsoft.com/office/officeart/2005/8/layout/hierarchy1"/>
    <dgm:cxn modelId="{4665E437-AE61-4107-8DDF-10801CEAA606}" type="presParOf" srcId="{91EB8877-16DE-4045-B107-FF9D2AE1D9DF}" destId="{0685C91C-D827-4A25-BCCF-209D44F37236}" srcOrd="4" destOrd="0" presId="urn:microsoft.com/office/officeart/2005/8/layout/hierarchy1"/>
    <dgm:cxn modelId="{9B2198A0-71EF-4D0E-A84D-A9FF019BBB97}" type="presParOf" srcId="{91EB8877-16DE-4045-B107-FF9D2AE1D9DF}" destId="{5AE3137F-CC1E-4FDF-AD3E-C8A3AAEBA69C}" srcOrd="5" destOrd="0" presId="urn:microsoft.com/office/officeart/2005/8/layout/hierarchy1"/>
    <dgm:cxn modelId="{E3E1CD62-E5D1-4ADD-9D71-8708C9BA83FC}" type="presParOf" srcId="{5AE3137F-CC1E-4FDF-AD3E-C8A3AAEBA69C}" destId="{BB4131CE-AEB2-4BFF-AC75-60E0C5AF3761}" srcOrd="0" destOrd="0" presId="urn:microsoft.com/office/officeart/2005/8/layout/hierarchy1"/>
    <dgm:cxn modelId="{89E6BA9D-0761-4CAA-9BE6-02E6017C9391}" type="presParOf" srcId="{BB4131CE-AEB2-4BFF-AC75-60E0C5AF3761}" destId="{D3F08E56-CDFB-4443-AE17-932487FBA4CB}" srcOrd="0" destOrd="0" presId="urn:microsoft.com/office/officeart/2005/8/layout/hierarchy1"/>
    <dgm:cxn modelId="{313D3E29-ABFD-4979-BD3D-FEE02CFF7EFE}" type="presParOf" srcId="{BB4131CE-AEB2-4BFF-AC75-60E0C5AF3761}" destId="{CEE35CC4-0172-4049-9A74-D44D7679A375}" srcOrd="1" destOrd="0" presId="urn:microsoft.com/office/officeart/2005/8/layout/hierarchy1"/>
    <dgm:cxn modelId="{FDDEF906-7B01-45CC-BBAB-2672946C5726}" type="presParOf" srcId="{5AE3137F-CC1E-4FDF-AD3E-C8A3AAEBA69C}" destId="{FECC1154-45DA-4E67-A95F-25C89B4C6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792E-BC44-425C-9D4A-074B5F13A66F}">
      <dsp:nvSpPr>
        <dsp:cNvPr id="0" name=""/>
        <dsp:cNvSpPr/>
      </dsp:nvSpPr>
      <dsp:spPr>
        <a:xfrm>
          <a:off x="1603467" y="2356586"/>
          <a:ext cx="1959794" cy="195979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Socio-Economic Implications</a:t>
          </a:r>
          <a:endParaRPr lang="en-GB" sz="1600" b="1" kern="1200" dirty="0"/>
        </a:p>
      </dsp:txBody>
      <dsp:txXfrm>
        <a:off x="1997473" y="2815658"/>
        <a:ext cx="1171782" cy="1007375"/>
      </dsp:txXfrm>
    </dsp:sp>
    <dsp:sp modelId="{0447305B-177B-467A-BF00-4C2F15FD627C}">
      <dsp:nvSpPr>
        <dsp:cNvPr id="0" name=""/>
        <dsp:cNvSpPr/>
      </dsp:nvSpPr>
      <dsp:spPr>
        <a:xfrm>
          <a:off x="116119" y="1880855"/>
          <a:ext cx="2119513" cy="1450318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Ecosystem Services</a:t>
          </a:r>
          <a:endParaRPr lang="en-GB" sz="1600" b="1" kern="1200" dirty="0"/>
        </a:p>
      </dsp:txBody>
      <dsp:txXfrm>
        <a:off x="578516" y="2248184"/>
        <a:ext cx="1194719" cy="715660"/>
      </dsp:txXfrm>
    </dsp:sp>
    <dsp:sp modelId="{F26C6F16-8E7D-4F59-AD67-789084207D5B}">
      <dsp:nvSpPr>
        <dsp:cNvPr id="0" name=""/>
        <dsp:cNvSpPr/>
      </dsp:nvSpPr>
      <dsp:spPr>
        <a:xfrm rot="20700000">
          <a:off x="1153430" y="905982"/>
          <a:ext cx="1612727" cy="1404636"/>
        </a:xfrm>
        <a:prstGeom prst="gear6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Ecological health</a:t>
          </a:r>
          <a:endParaRPr lang="en-GB" sz="1600" b="1" kern="1200" dirty="0"/>
        </a:p>
      </dsp:txBody>
      <dsp:txXfrm rot="-20700000">
        <a:off x="1519491" y="1201718"/>
        <a:ext cx="880606" cy="813165"/>
      </dsp:txXfrm>
    </dsp:sp>
    <dsp:sp modelId="{9ED3EA38-12F6-4D6E-9188-CBD7FE1DBC72}">
      <dsp:nvSpPr>
        <dsp:cNvPr id="0" name=""/>
        <dsp:cNvSpPr/>
      </dsp:nvSpPr>
      <dsp:spPr>
        <a:xfrm>
          <a:off x="1445968" y="2064706"/>
          <a:ext cx="2508536" cy="2508536"/>
        </a:xfrm>
        <a:prstGeom prst="circularArrow">
          <a:avLst>
            <a:gd name="adj1" fmla="val 4688"/>
            <a:gd name="adj2" fmla="val 299029"/>
            <a:gd name="adj3" fmla="val 2499097"/>
            <a:gd name="adj4" fmla="val 15898548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F2A73F-08E2-4A80-9C53-CDA7AF508118}">
      <dsp:nvSpPr>
        <dsp:cNvPr id="0" name=""/>
        <dsp:cNvSpPr/>
      </dsp:nvSpPr>
      <dsp:spPr>
        <a:xfrm>
          <a:off x="210805" y="1580704"/>
          <a:ext cx="1822608" cy="18226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B8A97-43FE-44A0-9E72-203FE8A82F74}">
      <dsp:nvSpPr>
        <dsp:cNvPr id="0" name=""/>
        <dsp:cNvSpPr/>
      </dsp:nvSpPr>
      <dsp:spPr>
        <a:xfrm>
          <a:off x="938513" y="606867"/>
          <a:ext cx="1965138" cy="19651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A726-C92F-4520-8BD1-CBC8B937C799}">
      <dsp:nvSpPr>
        <dsp:cNvPr id="0" name=""/>
        <dsp:cNvSpPr/>
      </dsp:nvSpPr>
      <dsp:spPr>
        <a:xfrm>
          <a:off x="593271" y="0"/>
          <a:ext cx="4256313" cy="42563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Water Resource System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126395" y="212815"/>
        <a:ext cx="1190065" cy="638446"/>
      </dsp:txXfrm>
    </dsp:sp>
    <dsp:sp modelId="{31D6C712-412E-4C51-B8F3-025B22FCD1F2}">
      <dsp:nvSpPr>
        <dsp:cNvPr id="0" name=""/>
        <dsp:cNvSpPr/>
      </dsp:nvSpPr>
      <dsp:spPr>
        <a:xfrm>
          <a:off x="878614" y="1183629"/>
          <a:ext cx="3713139" cy="30726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Integrated Units of Analysis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086313" y="1367990"/>
        <a:ext cx="1297742" cy="553083"/>
      </dsp:txXfrm>
    </dsp:sp>
    <dsp:sp modelId="{399AE583-B22B-4729-906E-7A9A686CEB2A}">
      <dsp:nvSpPr>
        <dsp:cNvPr id="0" name=""/>
        <dsp:cNvSpPr/>
      </dsp:nvSpPr>
      <dsp:spPr>
        <a:xfrm>
          <a:off x="1444534" y="2379879"/>
          <a:ext cx="2553787" cy="18322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River Reaches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126395" y="2517295"/>
        <a:ext cx="1190065" cy="412248"/>
      </dsp:txXfrm>
    </dsp:sp>
    <dsp:sp modelId="{2E41D1AE-80FD-414C-AE11-F73407D2F354}">
      <dsp:nvSpPr>
        <dsp:cNvPr id="0" name=""/>
        <dsp:cNvSpPr/>
      </dsp:nvSpPr>
      <dsp:spPr>
        <a:xfrm>
          <a:off x="1702934" y="3174290"/>
          <a:ext cx="2036986" cy="9294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Biophysical Nodes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001244" y="3406650"/>
        <a:ext cx="1440366" cy="464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2DA26-3822-488D-AF04-6C8E35CB3B22}">
      <dsp:nvSpPr>
        <dsp:cNvPr id="0" name=""/>
        <dsp:cNvSpPr/>
      </dsp:nvSpPr>
      <dsp:spPr>
        <a:xfrm>
          <a:off x="2589887" y="-140917"/>
          <a:ext cx="1761938" cy="8618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Scenario Description</a:t>
          </a:r>
          <a:endParaRPr lang="en-ZA" sz="1800" b="1" kern="1200" dirty="0"/>
        </a:p>
      </dsp:txBody>
      <dsp:txXfrm>
        <a:off x="2631959" y="-98845"/>
        <a:ext cx="1677794" cy="777695"/>
      </dsp:txXfrm>
    </dsp:sp>
    <dsp:sp modelId="{B4666AD3-ADF2-41C4-B9B5-801FA4562054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3163020" y="232986"/>
              </a:moveTo>
              <a:arcTo wR="2181971" hR="2181971" stAng="17803142" swAng="5254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3959B-BDB9-4B27-941A-F99DA8B8AA1A}">
      <dsp:nvSpPr>
        <dsp:cNvPr id="0" name=""/>
        <dsp:cNvSpPr/>
      </dsp:nvSpPr>
      <dsp:spPr>
        <a:xfrm>
          <a:off x="4510300" y="761581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Assign attributes to </a:t>
          </a:r>
          <a:r>
            <a:rPr lang="en-US" sz="1800" b="1" kern="1200" dirty="0" err="1" smtClean="0"/>
            <a:t>EWR</a:t>
          </a:r>
          <a:r>
            <a:rPr lang="en-US" sz="1800" b="1" kern="1200" dirty="0" smtClean="0"/>
            <a:t> nodes</a:t>
          </a:r>
          <a:endParaRPr lang="en-ZA" sz="1800" b="1" kern="1200" dirty="0"/>
        </a:p>
      </dsp:txBody>
      <dsp:txXfrm>
        <a:off x="4570774" y="822055"/>
        <a:ext cx="1579449" cy="1117863"/>
      </dsp:txXfrm>
    </dsp:sp>
    <dsp:sp modelId="{E7DC2B4A-41D4-4521-8EE6-E162045F98BB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4345134" y="1896097"/>
              </a:moveTo>
              <a:arcTo wR="2181971" hR="2181971" stAng="21148300" swAng="9034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D9622-8F0A-452F-AF32-BFA49954DC6E}">
      <dsp:nvSpPr>
        <dsp:cNvPr id="0" name=""/>
        <dsp:cNvSpPr/>
      </dsp:nvSpPr>
      <dsp:spPr>
        <a:xfrm>
          <a:off x="4510300" y="2943553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Water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Availability Analysis</a:t>
          </a:r>
          <a:endParaRPr lang="en-ZA" sz="1800" b="1" kern="1200" dirty="0"/>
        </a:p>
      </dsp:txBody>
      <dsp:txXfrm>
        <a:off x="4570774" y="3004027"/>
        <a:ext cx="1579449" cy="1117863"/>
      </dsp:txXfrm>
    </dsp:sp>
    <dsp:sp modelId="{B9A3A5A9-DAB5-4DAE-82B1-36E4C0C0CA71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3442918" y="3962705"/>
              </a:moveTo>
              <a:arcTo wR="2181971" hR="2181971" stAng="3281850" swAng="5573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108FF-6CD9-4AFD-B1F2-16F6E11E7426}">
      <dsp:nvSpPr>
        <dsp:cNvPr id="0" name=""/>
        <dsp:cNvSpPr/>
      </dsp:nvSpPr>
      <dsp:spPr>
        <a:xfrm>
          <a:off x="2620657" y="3875274"/>
          <a:ext cx="1700397" cy="1557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Estimate Consequences</a:t>
          </a:r>
          <a:endParaRPr lang="en-ZA" sz="1800" b="1" kern="1200" dirty="0"/>
        </a:p>
      </dsp:txBody>
      <dsp:txXfrm>
        <a:off x="2696680" y="3951297"/>
        <a:ext cx="1548351" cy="1405294"/>
      </dsp:txXfrm>
    </dsp:sp>
    <dsp:sp modelId="{7D5D0BD2-CA91-4ECD-B524-630758CF1EAC}">
      <dsp:nvSpPr>
        <dsp:cNvPr id="0" name=""/>
        <dsp:cNvSpPr/>
      </dsp:nvSpPr>
      <dsp:spPr>
        <a:xfrm>
          <a:off x="378194" y="118386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2007118" y="4356925"/>
              </a:moveTo>
              <a:arcTo wR="2181971" hR="2181971" stAng="5675781" swAng="11365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737EE-29E1-4C43-9537-2EA529BB9968}">
      <dsp:nvSpPr>
        <dsp:cNvPr id="0" name=""/>
        <dsp:cNvSpPr/>
      </dsp:nvSpPr>
      <dsp:spPr>
        <a:xfrm>
          <a:off x="228693" y="2956412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Rank and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optimise</a:t>
          </a:r>
          <a:endParaRPr lang="en-ZA" sz="1800" b="1" kern="1200" dirty="0"/>
        </a:p>
      </dsp:txBody>
      <dsp:txXfrm>
        <a:off x="289167" y="3016886"/>
        <a:ext cx="1579449" cy="1117863"/>
      </dsp:txXfrm>
    </dsp:sp>
    <dsp:sp modelId="{19C3EEAA-D7FB-408C-B90B-BDC5EE60DC48}">
      <dsp:nvSpPr>
        <dsp:cNvPr id="0" name=""/>
        <dsp:cNvSpPr/>
      </dsp:nvSpPr>
      <dsp:spPr>
        <a:xfrm>
          <a:off x="832872" y="31682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16982" y="2453677"/>
              </a:moveTo>
              <a:arcTo wR="2181971" hR="2181971" stAng="10370806" swAng="9033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8450-EEAB-4AE4-87A7-69F3CB88677E}">
      <dsp:nvSpPr>
        <dsp:cNvPr id="0" name=""/>
        <dsp:cNvSpPr/>
      </dsp:nvSpPr>
      <dsp:spPr>
        <a:xfrm>
          <a:off x="228699" y="774475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Formulate Alternative Scenarios </a:t>
          </a:r>
          <a:endParaRPr lang="en-ZA" sz="1800" b="1" kern="1200" dirty="0"/>
        </a:p>
      </dsp:txBody>
      <dsp:txXfrm>
        <a:off x="289173" y="834949"/>
        <a:ext cx="1579449" cy="1117863"/>
      </dsp:txXfrm>
    </dsp:sp>
    <dsp:sp modelId="{C12108A6-D945-4B5D-B0A4-1E1496B58625}">
      <dsp:nvSpPr>
        <dsp:cNvPr id="0" name=""/>
        <dsp:cNvSpPr/>
      </dsp:nvSpPr>
      <dsp:spPr>
        <a:xfrm>
          <a:off x="390427" y="475683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1285717" y="192567"/>
              </a:moveTo>
              <a:arcTo wR="2181971" hR="2181971" stAng="14744867" swAng="11175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732D-F955-4AEA-875F-61F2D6BB6A71}">
      <dsp:nvSpPr>
        <dsp:cNvPr id="0" name=""/>
        <dsp:cNvSpPr/>
      </dsp:nvSpPr>
      <dsp:spPr>
        <a:xfrm>
          <a:off x="622482" y="0"/>
          <a:ext cx="3527400" cy="2263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2D5623-047E-47C6-AE7A-67A235ACDC58}">
      <dsp:nvSpPr>
        <dsp:cNvPr id="0" name=""/>
        <dsp:cNvSpPr/>
      </dsp:nvSpPr>
      <dsp:spPr>
        <a:xfrm>
          <a:off x="726229" y="679139"/>
          <a:ext cx="1244964" cy="905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Select Scenario Subset</a:t>
          </a:r>
          <a:endParaRPr lang="en-ZA" sz="1600" b="1" kern="1200" dirty="0"/>
        </a:p>
      </dsp:txBody>
      <dsp:txXfrm>
        <a:off x="770433" y="723343"/>
        <a:ext cx="1156556" cy="817112"/>
      </dsp:txXfrm>
    </dsp:sp>
    <dsp:sp modelId="{B60CC678-6AE5-459D-93B7-A1176BAFE50D}">
      <dsp:nvSpPr>
        <dsp:cNvPr id="0" name=""/>
        <dsp:cNvSpPr/>
      </dsp:nvSpPr>
      <dsp:spPr>
        <a:xfrm>
          <a:off x="2178688" y="679139"/>
          <a:ext cx="1244964" cy="905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Stakeholder Evaluation</a:t>
          </a:r>
          <a:endParaRPr lang="en-ZA" sz="1600" b="1" kern="1200" dirty="0"/>
        </a:p>
      </dsp:txBody>
      <dsp:txXfrm>
        <a:off x="2222892" y="723343"/>
        <a:ext cx="1156556" cy="817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732D-F955-4AEA-875F-61F2D6BB6A71}">
      <dsp:nvSpPr>
        <dsp:cNvPr id="0" name=""/>
        <dsp:cNvSpPr/>
      </dsp:nvSpPr>
      <dsp:spPr>
        <a:xfrm>
          <a:off x="81008" y="0"/>
          <a:ext cx="918102" cy="12961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0CC678-6AE5-459D-93B7-A1176BAFE50D}">
      <dsp:nvSpPr>
        <dsp:cNvPr id="0" name=""/>
        <dsp:cNvSpPr/>
      </dsp:nvSpPr>
      <dsp:spPr>
        <a:xfrm>
          <a:off x="189021" y="388843"/>
          <a:ext cx="702078" cy="5184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Vision</a:t>
          </a:r>
          <a:endParaRPr lang="en-ZA" sz="1600" b="1" kern="1200" dirty="0"/>
        </a:p>
      </dsp:txBody>
      <dsp:txXfrm>
        <a:off x="214330" y="414152"/>
        <a:ext cx="651460" cy="467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C91C-D827-4A25-BCCF-209D44F37236}">
      <dsp:nvSpPr>
        <dsp:cNvPr id="0" name=""/>
        <dsp:cNvSpPr/>
      </dsp:nvSpPr>
      <dsp:spPr>
        <a:xfrm>
          <a:off x="1638568" y="735395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67"/>
              </a:lnTo>
              <a:lnTo>
                <a:pt x="1162855" y="188567"/>
              </a:lnTo>
              <a:lnTo>
                <a:pt x="1162855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9D205-BEAB-420A-9286-96DE3223A262}">
      <dsp:nvSpPr>
        <dsp:cNvPr id="0" name=""/>
        <dsp:cNvSpPr/>
      </dsp:nvSpPr>
      <dsp:spPr>
        <a:xfrm>
          <a:off x="1592848" y="735395"/>
          <a:ext cx="91440" cy="276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BCFF-2A4C-4B70-B7B8-C5C19DC1A657}">
      <dsp:nvSpPr>
        <dsp:cNvPr id="0" name=""/>
        <dsp:cNvSpPr/>
      </dsp:nvSpPr>
      <dsp:spPr>
        <a:xfrm>
          <a:off x="475713" y="735395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1162855" y="0"/>
              </a:moveTo>
              <a:lnTo>
                <a:pt x="1162855" y="188567"/>
              </a:lnTo>
              <a:lnTo>
                <a:pt x="0" y="188567"/>
              </a:lnTo>
              <a:lnTo>
                <a:pt x="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2C5C-32BE-4515-A4B4-D04FF76EEA40}">
      <dsp:nvSpPr>
        <dsp:cNvPr id="0" name=""/>
        <dsp:cNvSpPr/>
      </dsp:nvSpPr>
      <dsp:spPr>
        <a:xfrm>
          <a:off x="1162855" y="131239"/>
          <a:ext cx="951426" cy="60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E87B5D-17D2-4A14-97CB-D61AE0F5C304}">
      <dsp:nvSpPr>
        <dsp:cNvPr id="0" name=""/>
        <dsp:cNvSpPr/>
      </dsp:nvSpPr>
      <dsp:spPr>
        <a:xfrm>
          <a:off x="1268569" y="231667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Ecology</a:t>
          </a:r>
          <a:endParaRPr lang="en-GB" sz="1200" kern="1200" dirty="0"/>
        </a:p>
      </dsp:txBody>
      <dsp:txXfrm>
        <a:off x="1286264" y="249362"/>
        <a:ext cx="916036" cy="568766"/>
      </dsp:txXfrm>
    </dsp:sp>
    <dsp:sp modelId="{3076EEA8-A58A-4C6C-8FD4-8B3E6251616F}">
      <dsp:nvSpPr>
        <dsp:cNvPr id="0" name=""/>
        <dsp:cNvSpPr/>
      </dsp:nvSpPr>
      <dsp:spPr>
        <a:xfrm>
          <a:off x="0" y="1012102"/>
          <a:ext cx="951426" cy="60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66AEE-A0E7-4D1E-B9F7-E8DEFB22C306}">
      <dsp:nvSpPr>
        <dsp:cNvPr id="0" name=""/>
        <dsp:cNvSpPr/>
      </dsp:nvSpPr>
      <dsp:spPr>
        <a:xfrm>
          <a:off x="105714" y="1112530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Fish</a:t>
          </a:r>
          <a:endParaRPr lang="en-GB" sz="1200" kern="1200" dirty="0"/>
        </a:p>
      </dsp:txBody>
      <dsp:txXfrm>
        <a:off x="123409" y="1130225"/>
        <a:ext cx="916036" cy="568766"/>
      </dsp:txXfrm>
    </dsp:sp>
    <dsp:sp modelId="{49E368E6-21BE-4E1A-807D-4BD6886E13FE}">
      <dsp:nvSpPr>
        <dsp:cNvPr id="0" name=""/>
        <dsp:cNvSpPr/>
      </dsp:nvSpPr>
      <dsp:spPr>
        <a:xfrm>
          <a:off x="1162855" y="1012102"/>
          <a:ext cx="951426" cy="60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8E17E-96B9-4C35-8ACE-EA335B5919D8}">
      <dsp:nvSpPr>
        <dsp:cNvPr id="0" name=""/>
        <dsp:cNvSpPr/>
      </dsp:nvSpPr>
      <dsp:spPr>
        <a:xfrm>
          <a:off x="1268569" y="1112530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Invertebrates</a:t>
          </a:r>
          <a:endParaRPr lang="en-GB" sz="1200" kern="1200" dirty="0"/>
        </a:p>
      </dsp:txBody>
      <dsp:txXfrm>
        <a:off x="1286264" y="1130225"/>
        <a:ext cx="916036" cy="568766"/>
      </dsp:txXfrm>
    </dsp:sp>
    <dsp:sp modelId="{D3F08E56-CDFB-4443-AE17-932487FBA4CB}">
      <dsp:nvSpPr>
        <dsp:cNvPr id="0" name=""/>
        <dsp:cNvSpPr/>
      </dsp:nvSpPr>
      <dsp:spPr>
        <a:xfrm>
          <a:off x="2325710" y="1012102"/>
          <a:ext cx="951426" cy="604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E35CC4-0172-4049-9A74-D44D7679A375}">
      <dsp:nvSpPr>
        <dsp:cNvPr id="0" name=""/>
        <dsp:cNvSpPr/>
      </dsp:nvSpPr>
      <dsp:spPr>
        <a:xfrm>
          <a:off x="2431424" y="1112530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Riparian vegetation</a:t>
          </a:r>
          <a:endParaRPr lang="en-GB" sz="1200" kern="1200" dirty="0"/>
        </a:p>
      </dsp:txBody>
      <dsp:txXfrm>
        <a:off x="2449119" y="1130225"/>
        <a:ext cx="916036" cy="568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C91C-D827-4A25-BCCF-209D44F37236}">
      <dsp:nvSpPr>
        <dsp:cNvPr id="0" name=""/>
        <dsp:cNvSpPr/>
      </dsp:nvSpPr>
      <dsp:spPr>
        <a:xfrm>
          <a:off x="1638568" y="798716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67"/>
              </a:lnTo>
              <a:lnTo>
                <a:pt x="1162855" y="188567"/>
              </a:lnTo>
              <a:lnTo>
                <a:pt x="1162855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9D205-BEAB-420A-9286-96DE3223A262}">
      <dsp:nvSpPr>
        <dsp:cNvPr id="0" name=""/>
        <dsp:cNvSpPr/>
      </dsp:nvSpPr>
      <dsp:spPr>
        <a:xfrm>
          <a:off x="1592848" y="798716"/>
          <a:ext cx="91440" cy="276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BCFF-2A4C-4B70-B7B8-C5C19DC1A657}">
      <dsp:nvSpPr>
        <dsp:cNvPr id="0" name=""/>
        <dsp:cNvSpPr/>
      </dsp:nvSpPr>
      <dsp:spPr>
        <a:xfrm>
          <a:off x="475713" y="798716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1162855" y="0"/>
              </a:moveTo>
              <a:lnTo>
                <a:pt x="1162855" y="188567"/>
              </a:lnTo>
              <a:lnTo>
                <a:pt x="0" y="188567"/>
              </a:lnTo>
              <a:lnTo>
                <a:pt x="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2C5C-32BE-4515-A4B4-D04FF76EEA40}">
      <dsp:nvSpPr>
        <dsp:cNvPr id="0" name=""/>
        <dsp:cNvSpPr/>
      </dsp:nvSpPr>
      <dsp:spPr>
        <a:xfrm>
          <a:off x="1162855" y="194560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87B5D-17D2-4A14-97CB-D61AE0F5C304}">
      <dsp:nvSpPr>
        <dsp:cNvPr id="0" name=""/>
        <dsp:cNvSpPr/>
      </dsp:nvSpPr>
      <dsp:spPr>
        <a:xfrm>
          <a:off x="1268569" y="294988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Economy</a:t>
          </a:r>
          <a:endParaRPr lang="en-GB" sz="1200" kern="1200" dirty="0"/>
        </a:p>
      </dsp:txBody>
      <dsp:txXfrm>
        <a:off x="1286264" y="312683"/>
        <a:ext cx="916036" cy="568766"/>
      </dsp:txXfrm>
    </dsp:sp>
    <dsp:sp modelId="{3076EEA8-A58A-4C6C-8FD4-8B3E6251616F}">
      <dsp:nvSpPr>
        <dsp:cNvPr id="0" name=""/>
        <dsp:cNvSpPr/>
      </dsp:nvSpPr>
      <dsp:spPr>
        <a:xfrm>
          <a:off x="0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66AEE-A0E7-4D1E-B9F7-E8DEFB22C306}">
      <dsp:nvSpPr>
        <dsp:cNvPr id="0" name=""/>
        <dsp:cNvSpPr/>
      </dsp:nvSpPr>
      <dsp:spPr>
        <a:xfrm>
          <a:off x="105714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GDP</a:t>
          </a:r>
          <a:endParaRPr lang="en-GB" sz="1200" kern="1200" dirty="0"/>
        </a:p>
      </dsp:txBody>
      <dsp:txXfrm>
        <a:off x="123409" y="1193546"/>
        <a:ext cx="916036" cy="568766"/>
      </dsp:txXfrm>
    </dsp:sp>
    <dsp:sp modelId="{49E368E6-21BE-4E1A-807D-4BD6886E13FE}">
      <dsp:nvSpPr>
        <dsp:cNvPr id="0" name=""/>
        <dsp:cNvSpPr/>
      </dsp:nvSpPr>
      <dsp:spPr>
        <a:xfrm>
          <a:off x="1162855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8E17E-96B9-4C35-8ACE-EA335B5919D8}">
      <dsp:nvSpPr>
        <dsp:cNvPr id="0" name=""/>
        <dsp:cNvSpPr/>
      </dsp:nvSpPr>
      <dsp:spPr>
        <a:xfrm>
          <a:off x="1268569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Jobs</a:t>
          </a:r>
          <a:endParaRPr lang="en-GB" sz="1200" kern="1200" dirty="0"/>
        </a:p>
      </dsp:txBody>
      <dsp:txXfrm>
        <a:off x="1286264" y="1193546"/>
        <a:ext cx="916036" cy="568766"/>
      </dsp:txXfrm>
    </dsp:sp>
    <dsp:sp modelId="{D3F08E56-CDFB-4443-AE17-932487FBA4CB}">
      <dsp:nvSpPr>
        <dsp:cNvPr id="0" name=""/>
        <dsp:cNvSpPr/>
      </dsp:nvSpPr>
      <dsp:spPr>
        <a:xfrm>
          <a:off x="2325710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E35CC4-0172-4049-9A74-D44D7679A375}">
      <dsp:nvSpPr>
        <dsp:cNvPr id="0" name=""/>
        <dsp:cNvSpPr/>
      </dsp:nvSpPr>
      <dsp:spPr>
        <a:xfrm>
          <a:off x="2431424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Household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Income</a:t>
          </a:r>
          <a:endParaRPr lang="en-GB" sz="1200" kern="1200" dirty="0"/>
        </a:p>
      </dsp:txBody>
      <dsp:txXfrm>
        <a:off x="2449119" y="1193546"/>
        <a:ext cx="916036" cy="568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C91C-D827-4A25-BCCF-209D44F37236}">
      <dsp:nvSpPr>
        <dsp:cNvPr id="0" name=""/>
        <dsp:cNvSpPr/>
      </dsp:nvSpPr>
      <dsp:spPr>
        <a:xfrm>
          <a:off x="1638568" y="798716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67"/>
              </a:lnTo>
              <a:lnTo>
                <a:pt x="1162855" y="188567"/>
              </a:lnTo>
              <a:lnTo>
                <a:pt x="1162855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9D205-BEAB-420A-9286-96DE3223A262}">
      <dsp:nvSpPr>
        <dsp:cNvPr id="0" name=""/>
        <dsp:cNvSpPr/>
      </dsp:nvSpPr>
      <dsp:spPr>
        <a:xfrm>
          <a:off x="1592848" y="798716"/>
          <a:ext cx="91440" cy="276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BCFF-2A4C-4B70-B7B8-C5C19DC1A657}">
      <dsp:nvSpPr>
        <dsp:cNvPr id="0" name=""/>
        <dsp:cNvSpPr/>
      </dsp:nvSpPr>
      <dsp:spPr>
        <a:xfrm>
          <a:off x="475713" y="798716"/>
          <a:ext cx="1162855" cy="276706"/>
        </a:xfrm>
        <a:custGeom>
          <a:avLst/>
          <a:gdLst/>
          <a:ahLst/>
          <a:cxnLst/>
          <a:rect l="0" t="0" r="0" b="0"/>
          <a:pathLst>
            <a:path>
              <a:moveTo>
                <a:pt x="1162855" y="0"/>
              </a:moveTo>
              <a:lnTo>
                <a:pt x="1162855" y="188567"/>
              </a:lnTo>
              <a:lnTo>
                <a:pt x="0" y="188567"/>
              </a:lnTo>
              <a:lnTo>
                <a:pt x="0" y="276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2C5C-32BE-4515-A4B4-D04FF76EEA40}">
      <dsp:nvSpPr>
        <dsp:cNvPr id="0" name=""/>
        <dsp:cNvSpPr/>
      </dsp:nvSpPr>
      <dsp:spPr>
        <a:xfrm>
          <a:off x="1162855" y="194560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87B5D-17D2-4A14-97CB-D61AE0F5C304}">
      <dsp:nvSpPr>
        <dsp:cNvPr id="0" name=""/>
        <dsp:cNvSpPr/>
      </dsp:nvSpPr>
      <dsp:spPr>
        <a:xfrm>
          <a:off x="1268569" y="294988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err="1" smtClean="0"/>
            <a:t>EGSA</a:t>
          </a:r>
          <a:endParaRPr lang="en-GB" sz="1200" kern="1200" dirty="0"/>
        </a:p>
      </dsp:txBody>
      <dsp:txXfrm>
        <a:off x="1286264" y="312683"/>
        <a:ext cx="916036" cy="568766"/>
      </dsp:txXfrm>
    </dsp:sp>
    <dsp:sp modelId="{3076EEA8-A58A-4C6C-8FD4-8B3E6251616F}">
      <dsp:nvSpPr>
        <dsp:cNvPr id="0" name=""/>
        <dsp:cNvSpPr/>
      </dsp:nvSpPr>
      <dsp:spPr>
        <a:xfrm>
          <a:off x="0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66AEE-A0E7-4D1E-B9F7-E8DEFB22C306}">
      <dsp:nvSpPr>
        <dsp:cNvPr id="0" name=""/>
        <dsp:cNvSpPr/>
      </dsp:nvSpPr>
      <dsp:spPr>
        <a:xfrm>
          <a:off x="105714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Food, fuel</a:t>
          </a:r>
          <a:endParaRPr lang="en-GB" sz="1200" kern="1200" dirty="0"/>
        </a:p>
      </dsp:txBody>
      <dsp:txXfrm>
        <a:off x="123409" y="1193546"/>
        <a:ext cx="916036" cy="568766"/>
      </dsp:txXfrm>
    </dsp:sp>
    <dsp:sp modelId="{49E368E6-21BE-4E1A-807D-4BD6886E13FE}">
      <dsp:nvSpPr>
        <dsp:cNvPr id="0" name=""/>
        <dsp:cNvSpPr/>
      </dsp:nvSpPr>
      <dsp:spPr>
        <a:xfrm>
          <a:off x="1162855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8E17E-96B9-4C35-8ACE-EA335B5919D8}">
      <dsp:nvSpPr>
        <dsp:cNvPr id="0" name=""/>
        <dsp:cNvSpPr/>
      </dsp:nvSpPr>
      <dsp:spPr>
        <a:xfrm>
          <a:off x="1268569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Regulating</a:t>
          </a:r>
          <a:endParaRPr lang="en-GB" sz="1200" kern="1200" dirty="0"/>
        </a:p>
      </dsp:txBody>
      <dsp:txXfrm>
        <a:off x="1286264" y="1193546"/>
        <a:ext cx="916036" cy="568766"/>
      </dsp:txXfrm>
    </dsp:sp>
    <dsp:sp modelId="{D3F08E56-CDFB-4443-AE17-932487FBA4CB}">
      <dsp:nvSpPr>
        <dsp:cNvPr id="0" name=""/>
        <dsp:cNvSpPr/>
      </dsp:nvSpPr>
      <dsp:spPr>
        <a:xfrm>
          <a:off x="2325710" y="1075423"/>
          <a:ext cx="951426" cy="6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E35CC4-0172-4049-9A74-D44D7679A375}">
      <dsp:nvSpPr>
        <dsp:cNvPr id="0" name=""/>
        <dsp:cNvSpPr/>
      </dsp:nvSpPr>
      <dsp:spPr>
        <a:xfrm>
          <a:off x="2431424" y="1175851"/>
          <a:ext cx="951426" cy="604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Cultural</a:t>
          </a:r>
          <a:endParaRPr lang="en-GB" sz="1200" kern="1200" dirty="0"/>
        </a:p>
      </dsp:txBody>
      <dsp:txXfrm>
        <a:off x="2449119" y="1193546"/>
        <a:ext cx="916036" cy="56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7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2013/11/24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3" y="2251075"/>
            <a:ext cx="866616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water resources and determination of the comprehensive reserve and Resource Quality Objectives in the </a:t>
            </a:r>
            <a:r>
              <a:rPr lang="en-Z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Mvoti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Z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Umzimkulu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Management Area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Z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Proposed methodology to way up the level of protection against water use towards finding the desirable balance and Management Class</a:t>
            </a:r>
          </a:p>
          <a:p>
            <a:pPr algn="ctr" eaLnBrk="1" hangingPunct="1">
              <a:defRPr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Z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</a:t>
            </a:r>
            <a:r>
              <a:rPr lang="en-ZA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by: Pieter </a:t>
            </a:r>
            <a:r>
              <a:rPr lang="en-Z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 Rooyen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 November 2013 </a:t>
            </a:r>
          </a:p>
        </p:txBody>
      </p:sp>
    </p:spTree>
    <p:extLst>
      <p:ext uri="{BB962C8B-B14F-4D97-AF65-F5344CB8AC3E}">
        <p14:creationId xmlns:p14="http://schemas.microsoft.com/office/powerpoint/2010/main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4669072" y="3428999"/>
            <a:ext cx="4448214" cy="1915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ectangle 72"/>
          <p:cNvSpPr/>
          <p:nvPr/>
        </p:nvSpPr>
        <p:spPr>
          <a:xfrm>
            <a:off x="0" y="0"/>
            <a:ext cx="342147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446439" y="6165311"/>
            <a:ext cx="1906473" cy="693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10678" y="145140"/>
            <a:ext cx="3410794" cy="6778446"/>
            <a:chOff x="165467" y="103208"/>
            <a:chExt cx="3410794" cy="6778446"/>
          </a:xfrm>
        </p:grpSpPr>
        <p:sp>
          <p:nvSpPr>
            <p:cNvPr id="35" name="Freeform 34"/>
            <p:cNvSpPr/>
            <p:nvPr/>
          </p:nvSpPr>
          <p:spPr>
            <a:xfrm>
              <a:off x="1120261" y="3298847"/>
              <a:ext cx="1290276" cy="1297226"/>
            </a:xfrm>
            <a:custGeom>
              <a:avLst/>
              <a:gdLst>
                <a:gd name="connsiteX0" fmla="*/ 22739 w 1290276"/>
                <a:gd name="connsiteY0" fmla="*/ 298595 h 1297226"/>
                <a:gd name="connsiteX1" fmla="*/ 118992 w 1290276"/>
                <a:gd name="connsiteY1" fmla="*/ 9837 h 1297226"/>
                <a:gd name="connsiteX2" fmla="*/ 443844 w 1290276"/>
                <a:gd name="connsiteY2" fmla="*/ 82027 h 1297226"/>
                <a:gd name="connsiteX3" fmla="*/ 684476 w 1290276"/>
                <a:gd name="connsiteY3" fmla="*/ 226406 h 1297226"/>
                <a:gd name="connsiteX4" fmla="*/ 1069486 w 1290276"/>
                <a:gd name="connsiteY4" fmla="*/ 202342 h 1297226"/>
                <a:gd name="connsiteX5" fmla="*/ 1286055 w 1290276"/>
                <a:gd name="connsiteY5" fmla="*/ 394848 h 1297226"/>
                <a:gd name="connsiteX6" fmla="*/ 1213865 w 1290276"/>
                <a:gd name="connsiteY6" fmla="*/ 731732 h 1297226"/>
                <a:gd name="connsiteX7" fmla="*/ 1225897 w 1290276"/>
                <a:gd name="connsiteY7" fmla="*/ 876111 h 1297226"/>
                <a:gd name="connsiteX8" fmla="*/ 1261992 w 1290276"/>
                <a:gd name="connsiteY8" fmla="*/ 972364 h 1297226"/>
                <a:gd name="connsiteX9" fmla="*/ 1225897 w 1290276"/>
                <a:gd name="connsiteY9" fmla="*/ 1116742 h 1297226"/>
                <a:gd name="connsiteX10" fmla="*/ 1105581 w 1290276"/>
                <a:gd name="connsiteY10" fmla="*/ 1152837 h 1297226"/>
                <a:gd name="connsiteX11" fmla="*/ 1033392 w 1290276"/>
                <a:gd name="connsiteY11" fmla="*/ 1249090 h 1297226"/>
                <a:gd name="connsiteX12" fmla="*/ 744634 w 1290276"/>
                <a:gd name="connsiteY12" fmla="*/ 1297216 h 1297226"/>
                <a:gd name="connsiteX13" fmla="*/ 467907 w 1290276"/>
                <a:gd name="connsiteY13" fmla="*/ 1249090 h 1297226"/>
                <a:gd name="connsiteX14" fmla="*/ 287434 w 1290276"/>
                <a:gd name="connsiteY14" fmla="*/ 996427 h 1297226"/>
                <a:gd name="connsiteX15" fmla="*/ 287434 w 1290276"/>
                <a:gd name="connsiteY15" fmla="*/ 743764 h 1297226"/>
                <a:gd name="connsiteX16" fmla="*/ 155086 w 1290276"/>
                <a:gd name="connsiteY16" fmla="*/ 563290 h 1297226"/>
                <a:gd name="connsiteX17" fmla="*/ 10707 w 1290276"/>
                <a:gd name="connsiteY17" fmla="*/ 358753 h 1297226"/>
                <a:gd name="connsiteX18" fmla="*/ 22739 w 1290276"/>
                <a:gd name="connsiteY18" fmla="*/ 298595 h 129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0276" h="1297226">
                  <a:moveTo>
                    <a:pt x="22739" y="298595"/>
                  </a:moveTo>
                  <a:cubicBezTo>
                    <a:pt x="40786" y="240442"/>
                    <a:pt x="48808" y="45932"/>
                    <a:pt x="118992" y="9837"/>
                  </a:cubicBezTo>
                  <a:cubicBezTo>
                    <a:pt x="189176" y="-26258"/>
                    <a:pt x="349597" y="45932"/>
                    <a:pt x="443844" y="82027"/>
                  </a:cubicBezTo>
                  <a:cubicBezTo>
                    <a:pt x="538091" y="118122"/>
                    <a:pt x="580202" y="206353"/>
                    <a:pt x="684476" y="226406"/>
                  </a:cubicBezTo>
                  <a:cubicBezTo>
                    <a:pt x="788750" y="246458"/>
                    <a:pt x="969223" y="174268"/>
                    <a:pt x="1069486" y="202342"/>
                  </a:cubicBezTo>
                  <a:cubicBezTo>
                    <a:pt x="1169749" y="230416"/>
                    <a:pt x="1261992" y="306616"/>
                    <a:pt x="1286055" y="394848"/>
                  </a:cubicBezTo>
                  <a:cubicBezTo>
                    <a:pt x="1310118" y="483080"/>
                    <a:pt x="1223891" y="651522"/>
                    <a:pt x="1213865" y="731732"/>
                  </a:cubicBezTo>
                  <a:cubicBezTo>
                    <a:pt x="1203839" y="811942"/>
                    <a:pt x="1217876" y="836006"/>
                    <a:pt x="1225897" y="876111"/>
                  </a:cubicBezTo>
                  <a:cubicBezTo>
                    <a:pt x="1233918" y="916216"/>
                    <a:pt x="1261992" y="932259"/>
                    <a:pt x="1261992" y="972364"/>
                  </a:cubicBezTo>
                  <a:cubicBezTo>
                    <a:pt x="1261992" y="1012469"/>
                    <a:pt x="1251965" y="1086663"/>
                    <a:pt x="1225897" y="1116742"/>
                  </a:cubicBezTo>
                  <a:cubicBezTo>
                    <a:pt x="1199829" y="1146821"/>
                    <a:pt x="1137665" y="1130779"/>
                    <a:pt x="1105581" y="1152837"/>
                  </a:cubicBezTo>
                  <a:cubicBezTo>
                    <a:pt x="1073497" y="1174895"/>
                    <a:pt x="1093550" y="1225027"/>
                    <a:pt x="1033392" y="1249090"/>
                  </a:cubicBezTo>
                  <a:cubicBezTo>
                    <a:pt x="973234" y="1273153"/>
                    <a:pt x="838881" y="1297216"/>
                    <a:pt x="744634" y="1297216"/>
                  </a:cubicBezTo>
                  <a:cubicBezTo>
                    <a:pt x="650387" y="1297216"/>
                    <a:pt x="544107" y="1299221"/>
                    <a:pt x="467907" y="1249090"/>
                  </a:cubicBezTo>
                  <a:cubicBezTo>
                    <a:pt x="391707" y="1198959"/>
                    <a:pt x="317513" y="1080648"/>
                    <a:pt x="287434" y="996427"/>
                  </a:cubicBezTo>
                  <a:cubicBezTo>
                    <a:pt x="257355" y="912206"/>
                    <a:pt x="309492" y="815954"/>
                    <a:pt x="287434" y="743764"/>
                  </a:cubicBezTo>
                  <a:cubicBezTo>
                    <a:pt x="265376" y="671575"/>
                    <a:pt x="201207" y="627458"/>
                    <a:pt x="155086" y="563290"/>
                  </a:cubicBezTo>
                  <a:cubicBezTo>
                    <a:pt x="108965" y="499122"/>
                    <a:pt x="32765" y="410890"/>
                    <a:pt x="10707" y="358753"/>
                  </a:cubicBezTo>
                  <a:cubicBezTo>
                    <a:pt x="-11351" y="306616"/>
                    <a:pt x="4692" y="356748"/>
                    <a:pt x="22739" y="29859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94873" y="156411"/>
              <a:ext cx="1215189" cy="6364706"/>
            </a:xfrm>
            <a:custGeom>
              <a:avLst/>
              <a:gdLst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70810 w 1215189"/>
                <a:gd name="connsiteY120" fmla="*/ 6039853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58779 w 1215189"/>
                <a:gd name="connsiteY121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58779 w 1215189"/>
                <a:gd name="connsiteY122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21603 w 1215189"/>
                <a:gd name="connsiteY121" fmla="*/ 6193018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  <a:gd name="connsiteX0" fmla="*/ 541421 w 1215189"/>
                <a:gd name="connsiteY0" fmla="*/ 0 h 6364706"/>
                <a:gd name="connsiteX1" fmla="*/ 517358 w 1215189"/>
                <a:gd name="connsiteY1" fmla="*/ 60158 h 6364706"/>
                <a:gd name="connsiteX2" fmla="*/ 541421 w 1215189"/>
                <a:gd name="connsiteY2" fmla="*/ 216569 h 6364706"/>
                <a:gd name="connsiteX3" fmla="*/ 505326 w 1215189"/>
                <a:gd name="connsiteY3" fmla="*/ 252664 h 6364706"/>
                <a:gd name="connsiteX4" fmla="*/ 409073 w 1215189"/>
                <a:gd name="connsiteY4" fmla="*/ 324853 h 6364706"/>
                <a:gd name="connsiteX5" fmla="*/ 409073 w 1215189"/>
                <a:gd name="connsiteY5" fmla="*/ 577516 h 6364706"/>
                <a:gd name="connsiteX6" fmla="*/ 433137 w 1215189"/>
                <a:gd name="connsiteY6" fmla="*/ 649706 h 6364706"/>
                <a:gd name="connsiteX7" fmla="*/ 385010 w 1215189"/>
                <a:gd name="connsiteY7" fmla="*/ 770021 h 6364706"/>
                <a:gd name="connsiteX8" fmla="*/ 348915 w 1215189"/>
                <a:gd name="connsiteY8" fmla="*/ 782053 h 6364706"/>
                <a:gd name="connsiteX9" fmla="*/ 324852 w 1215189"/>
                <a:gd name="connsiteY9" fmla="*/ 854242 h 6364706"/>
                <a:gd name="connsiteX10" fmla="*/ 312821 w 1215189"/>
                <a:gd name="connsiteY10" fmla="*/ 890337 h 6364706"/>
                <a:gd name="connsiteX11" fmla="*/ 324852 w 1215189"/>
                <a:gd name="connsiteY11" fmla="*/ 986590 h 6364706"/>
                <a:gd name="connsiteX12" fmla="*/ 336884 w 1215189"/>
                <a:gd name="connsiteY12" fmla="*/ 1022685 h 6364706"/>
                <a:gd name="connsiteX13" fmla="*/ 372979 w 1215189"/>
                <a:gd name="connsiteY13" fmla="*/ 1046748 h 6364706"/>
                <a:gd name="connsiteX14" fmla="*/ 433137 w 1215189"/>
                <a:gd name="connsiteY14" fmla="*/ 1094874 h 6364706"/>
                <a:gd name="connsiteX15" fmla="*/ 457200 w 1215189"/>
                <a:gd name="connsiteY15" fmla="*/ 1130969 h 6364706"/>
                <a:gd name="connsiteX16" fmla="*/ 469231 w 1215189"/>
                <a:gd name="connsiteY16" fmla="*/ 1167064 h 6364706"/>
                <a:gd name="connsiteX17" fmla="*/ 433137 w 1215189"/>
                <a:gd name="connsiteY17" fmla="*/ 1287379 h 6364706"/>
                <a:gd name="connsiteX18" fmla="*/ 409073 w 1215189"/>
                <a:gd name="connsiteY18" fmla="*/ 1311442 h 6364706"/>
                <a:gd name="connsiteX19" fmla="*/ 397042 w 1215189"/>
                <a:gd name="connsiteY19" fmla="*/ 1467853 h 6364706"/>
                <a:gd name="connsiteX20" fmla="*/ 409073 w 1215189"/>
                <a:gd name="connsiteY20" fmla="*/ 1708485 h 6364706"/>
                <a:gd name="connsiteX21" fmla="*/ 421105 w 1215189"/>
                <a:gd name="connsiteY21" fmla="*/ 1744579 h 6364706"/>
                <a:gd name="connsiteX22" fmla="*/ 457200 w 1215189"/>
                <a:gd name="connsiteY22" fmla="*/ 1768642 h 6364706"/>
                <a:gd name="connsiteX23" fmla="*/ 517358 w 1215189"/>
                <a:gd name="connsiteY23" fmla="*/ 1840832 h 6364706"/>
                <a:gd name="connsiteX24" fmla="*/ 589547 w 1215189"/>
                <a:gd name="connsiteY24" fmla="*/ 1900990 h 6364706"/>
                <a:gd name="connsiteX25" fmla="*/ 589547 w 1215189"/>
                <a:gd name="connsiteY25" fmla="*/ 2105527 h 6364706"/>
                <a:gd name="connsiteX26" fmla="*/ 565484 w 1215189"/>
                <a:gd name="connsiteY26" fmla="*/ 2141621 h 6364706"/>
                <a:gd name="connsiteX27" fmla="*/ 541421 w 1215189"/>
                <a:gd name="connsiteY27" fmla="*/ 2165685 h 6364706"/>
                <a:gd name="connsiteX28" fmla="*/ 493294 w 1215189"/>
                <a:gd name="connsiteY28" fmla="*/ 2189748 h 6364706"/>
                <a:gd name="connsiteX29" fmla="*/ 409073 w 1215189"/>
                <a:gd name="connsiteY29" fmla="*/ 2249906 h 6364706"/>
                <a:gd name="connsiteX30" fmla="*/ 336884 w 1215189"/>
                <a:gd name="connsiteY30" fmla="*/ 2298032 h 6364706"/>
                <a:gd name="connsiteX31" fmla="*/ 264694 w 1215189"/>
                <a:gd name="connsiteY31" fmla="*/ 2286000 h 6364706"/>
                <a:gd name="connsiteX32" fmla="*/ 192505 w 1215189"/>
                <a:gd name="connsiteY32" fmla="*/ 2261937 h 6364706"/>
                <a:gd name="connsiteX33" fmla="*/ 120315 w 1215189"/>
                <a:gd name="connsiteY33" fmla="*/ 2322095 h 6364706"/>
                <a:gd name="connsiteX34" fmla="*/ 48126 w 1215189"/>
                <a:gd name="connsiteY34" fmla="*/ 2394285 h 6364706"/>
                <a:gd name="connsiteX35" fmla="*/ 24063 w 1215189"/>
                <a:gd name="connsiteY35" fmla="*/ 2442411 h 6364706"/>
                <a:gd name="connsiteX36" fmla="*/ 0 w 1215189"/>
                <a:gd name="connsiteY36" fmla="*/ 2514600 h 6364706"/>
                <a:gd name="connsiteX37" fmla="*/ 12031 w 1215189"/>
                <a:gd name="connsiteY37" fmla="*/ 2646948 h 6364706"/>
                <a:gd name="connsiteX38" fmla="*/ 24063 w 1215189"/>
                <a:gd name="connsiteY38" fmla="*/ 2683042 h 6364706"/>
                <a:gd name="connsiteX39" fmla="*/ 84221 w 1215189"/>
                <a:gd name="connsiteY39" fmla="*/ 2743200 h 6364706"/>
                <a:gd name="connsiteX40" fmla="*/ 108284 w 1215189"/>
                <a:gd name="connsiteY40" fmla="*/ 2767264 h 6364706"/>
                <a:gd name="connsiteX41" fmla="*/ 144379 w 1215189"/>
                <a:gd name="connsiteY41" fmla="*/ 2779295 h 6364706"/>
                <a:gd name="connsiteX42" fmla="*/ 180473 w 1215189"/>
                <a:gd name="connsiteY42" fmla="*/ 2803358 h 6364706"/>
                <a:gd name="connsiteX43" fmla="*/ 300789 w 1215189"/>
                <a:gd name="connsiteY43" fmla="*/ 2827421 h 6364706"/>
                <a:gd name="connsiteX44" fmla="*/ 409073 w 1215189"/>
                <a:gd name="connsiteY44" fmla="*/ 2875548 h 6364706"/>
                <a:gd name="connsiteX45" fmla="*/ 433137 w 1215189"/>
                <a:gd name="connsiteY45" fmla="*/ 2899611 h 6364706"/>
                <a:gd name="connsiteX46" fmla="*/ 457200 w 1215189"/>
                <a:gd name="connsiteY46" fmla="*/ 2935706 h 6364706"/>
                <a:gd name="connsiteX47" fmla="*/ 457200 w 1215189"/>
                <a:gd name="connsiteY47" fmla="*/ 3116179 h 6364706"/>
                <a:gd name="connsiteX48" fmla="*/ 445168 w 1215189"/>
                <a:gd name="connsiteY48" fmla="*/ 3152274 h 6364706"/>
                <a:gd name="connsiteX49" fmla="*/ 409073 w 1215189"/>
                <a:gd name="connsiteY49" fmla="*/ 3176337 h 6364706"/>
                <a:gd name="connsiteX50" fmla="*/ 385010 w 1215189"/>
                <a:gd name="connsiteY50" fmla="*/ 3212432 h 6364706"/>
                <a:gd name="connsiteX51" fmla="*/ 288758 w 1215189"/>
                <a:gd name="connsiteY51" fmla="*/ 3224464 h 6364706"/>
                <a:gd name="connsiteX52" fmla="*/ 252663 w 1215189"/>
                <a:gd name="connsiteY52" fmla="*/ 3236495 h 6364706"/>
                <a:gd name="connsiteX53" fmla="*/ 324852 w 1215189"/>
                <a:gd name="connsiteY53" fmla="*/ 3489158 h 6364706"/>
                <a:gd name="connsiteX54" fmla="*/ 433137 w 1215189"/>
                <a:gd name="connsiteY54" fmla="*/ 3549316 h 6364706"/>
                <a:gd name="connsiteX55" fmla="*/ 469231 w 1215189"/>
                <a:gd name="connsiteY55" fmla="*/ 3573379 h 6364706"/>
                <a:gd name="connsiteX56" fmla="*/ 505326 w 1215189"/>
                <a:gd name="connsiteY56" fmla="*/ 3597442 h 6364706"/>
                <a:gd name="connsiteX57" fmla="*/ 529389 w 1215189"/>
                <a:gd name="connsiteY57" fmla="*/ 3669632 h 6364706"/>
                <a:gd name="connsiteX58" fmla="*/ 553452 w 1215189"/>
                <a:gd name="connsiteY58" fmla="*/ 3777916 h 6364706"/>
                <a:gd name="connsiteX59" fmla="*/ 541421 w 1215189"/>
                <a:gd name="connsiteY59" fmla="*/ 3874169 h 6364706"/>
                <a:gd name="connsiteX60" fmla="*/ 493294 w 1215189"/>
                <a:gd name="connsiteY60" fmla="*/ 3934327 h 6364706"/>
                <a:gd name="connsiteX61" fmla="*/ 481263 w 1215189"/>
                <a:gd name="connsiteY61" fmla="*/ 3970421 h 6364706"/>
                <a:gd name="connsiteX62" fmla="*/ 529389 w 1215189"/>
                <a:gd name="connsiteY62" fmla="*/ 4090737 h 6364706"/>
                <a:gd name="connsiteX63" fmla="*/ 553452 w 1215189"/>
                <a:gd name="connsiteY63" fmla="*/ 4126832 h 6364706"/>
                <a:gd name="connsiteX64" fmla="*/ 625642 w 1215189"/>
                <a:gd name="connsiteY64" fmla="*/ 4199021 h 6364706"/>
                <a:gd name="connsiteX65" fmla="*/ 649705 w 1215189"/>
                <a:gd name="connsiteY65" fmla="*/ 4223085 h 6364706"/>
                <a:gd name="connsiteX66" fmla="*/ 745958 w 1215189"/>
                <a:gd name="connsiteY66" fmla="*/ 4307306 h 6364706"/>
                <a:gd name="connsiteX67" fmla="*/ 854242 w 1215189"/>
                <a:gd name="connsiteY67" fmla="*/ 4319337 h 6364706"/>
                <a:gd name="connsiteX68" fmla="*/ 890337 w 1215189"/>
                <a:gd name="connsiteY68" fmla="*/ 4343400 h 6364706"/>
                <a:gd name="connsiteX69" fmla="*/ 926431 w 1215189"/>
                <a:gd name="connsiteY69" fmla="*/ 4475748 h 6364706"/>
                <a:gd name="connsiteX70" fmla="*/ 890337 w 1215189"/>
                <a:gd name="connsiteY70" fmla="*/ 4572000 h 6364706"/>
                <a:gd name="connsiteX71" fmla="*/ 806115 w 1215189"/>
                <a:gd name="connsiteY71" fmla="*/ 4559969 h 6364706"/>
                <a:gd name="connsiteX72" fmla="*/ 733926 w 1215189"/>
                <a:gd name="connsiteY72" fmla="*/ 4584032 h 6364706"/>
                <a:gd name="connsiteX73" fmla="*/ 745958 w 1215189"/>
                <a:gd name="connsiteY73" fmla="*/ 4620127 h 6364706"/>
                <a:gd name="connsiteX74" fmla="*/ 818147 w 1215189"/>
                <a:gd name="connsiteY74" fmla="*/ 4644190 h 6364706"/>
                <a:gd name="connsiteX75" fmla="*/ 854242 w 1215189"/>
                <a:gd name="connsiteY75" fmla="*/ 4668253 h 6364706"/>
                <a:gd name="connsiteX76" fmla="*/ 878305 w 1215189"/>
                <a:gd name="connsiteY76" fmla="*/ 4704348 h 6364706"/>
                <a:gd name="connsiteX77" fmla="*/ 842210 w 1215189"/>
                <a:gd name="connsiteY77" fmla="*/ 4812632 h 6364706"/>
                <a:gd name="connsiteX78" fmla="*/ 806115 w 1215189"/>
                <a:gd name="connsiteY78" fmla="*/ 4824664 h 6364706"/>
                <a:gd name="connsiteX79" fmla="*/ 757989 w 1215189"/>
                <a:gd name="connsiteY79" fmla="*/ 4812632 h 6364706"/>
                <a:gd name="connsiteX80" fmla="*/ 733926 w 1215189"/>
                <a:gd name="connsiteY80" fmla="*/ 4884821 h 6364706"/>
                <a:gd name="connsiteX81" fmla="*/ 806115 w 1215189"/>
                <a:gd name="connsiteY81" fmla="*/ 4908885 h 6364706"/>
                <a:gd name="connsiteX82" fmla="*/ 866273 w 1215189"/>
                <a:gd name="connsiteY82" fmla="*/ 4932948 h 6364706"/>
                <a:gd name="connsiteX83" fmla="*/ 974558 w 1215189"/>
                <a:gd name="connsiteY83" fmla="*/ 4920916 h 6364706"/>
                <a:gd name="connsiteX84" fmla="*/ 998621 w 1215189"/>
                <a:gd name="connsiteY84" fmla="*/ 4884821 h 6364706"/>
                <a:gd name="connsiteX85" fmla="*/ 1034715 w 1215189"/>
                <a:gd name="connsiteY85" fmla="*/ 4848727 h 6364706"/>
                <a:gd name="connsiteX86" fmla="*/ 1143000 w 1215189"/>
                <a:gd name="connsiteY86" fmla="*/ 4860758 h 6364706"/>
                <a:gd name="connsiteX87" fmla="*/ 1215189 w 1215189"/>
                <a:gd name="connsiteY87" fmla="*/ 4884821 h 6364706"/>
                <a:gd name="connsiteX88" fmla="*/ 1203158 w 1215189"/>
                <a:gd name="connsiteY88" fmla="*/ 4944979 h 6364706"/>
                <a:gd name="connsiteX89" fmla="*/ 1143000 w 1215189"/>
                <a:gd name="connsiteY89" fmla="*/ 4981074 h 6364706"/>
                <a:gd name="connsiteX90" fmla="*/ 1106905 w 1215189"/>
                <a:gd name="connsiteY90" fmla="*/ 5005137 h 6364706"/>
                <a:gd name="connsiteX91" fmla="*/ 1082842 w 1215189"/>
                <a:gd name="connsiteY91" fmla="*/ 5041232 h 6364706"/>
                <a:gd name="connsiteX92" fmla="*/ 1058779 w 1215189"/>
                <a:gd name="connsiteY92" fmla="*/ 5113421 h 6364706"/>
                <a:gd name="connsiteX93" fmla="*/ 1034715 w 1215189"/>
                <a:gd name="connsiteY93" fmla="*/ 5149516 h 6364706"/>
                <a:gd name="connsiteX94" fmla="*/ 962526 w 1215189"/>
                <a:gd name="connsiteY94" fmla="*/ 5161548 h 6364706"/>
                <a:gd name="connsiteX95" fmla="*/ 902368 w 1215189"/>
                <a:gd name="connsiteY95" fmla="*/ 5173579 h 6364706"/>
                <a:gd name="connsiteX96" fmla="*/ 938463 w 1215189"/>
                <a:gd name="connsiteY96" fmla="*/ 5197642 h 6364706"/>
                <a:gd name="connsiteX97" fmla="*/ 962526 w 1215189"/>
                <a:gd name="connsiteY97" fmla="*/ 5269832 h 6364706"/>
                <a:gd name="connsiteX98" fmla="*/ 998621 w 1215189"/>
                <a:gd name="connsiteY98" fmla="*/ 5342021 h 6364706"/>
                <a:gd name="connsiteX99" fmla="*/ 1034715 w 1215189"/>
                <a:gd name="connsiteY99" fmla="*/ 5317958 h 6364706"/>
                <a:gd name="connsiteX100" fmla="*/ 1046747 w 1215189"/>
                <a:gd name="connsiteY100" fmla="*/ 5269832 h 6364706"/>
                <a:gd name="connsiteX101" fmla="*/ 1106905 w 1215189"/>
                <a:gd name="connsiteY101" fmla="*/ 5281864 h 6364706"/>
                <a:gd name="connsiteX102" fmla="*/ 1191126 w 1215189"/>
                <a:gd name="connsiteY102" fmla="*/ 5305927 h 6364706"/>
                <a:gd name="connsiteX103" fmla="*/ 1203158 w 1215189"/>
                <a:gd name="connsiteY103" fmla="*/ 5342021 h 6364706"/>
                <a:gd name="connsiteX104" fmla="*/ 1155031 w 1215189"/>
                <a:gd name="connsiteY104" fmla="*/ 5402179 h 6364706"/>
                <a:gd name="connsiteX105" fmla="*/ 1130968 w 1215189"/>
                <a:gd name="connsiteY105" fmla="*/ 5438274 h 6364706"/>
                <a:gd name="connsiteX106" fmla="*/ 1094873 w 1215189"/>
                <a:gd name="connsiteY106" fmla="*/ 5450306 h 6364706"/>
                <a:gd name="connsiteX107" fmla="*/ 1082842 w 1215189"/>
                <a:gd name="connsiteY107" fmla="*/ 5486400 h 6364706"/>
                <a:gd name="connsiteX108" fmla="*/ 974558 w 1215189"/>
                <a:gd name="connsiteY108" fmla="*/ 5522495 h 6364706"/>
                <a:gd name="connsiteX109" fmla="*/ 986589 w 1215189"/>
                <a:gd name="connsiteY109" fmla="*/ 5558590 h 6364706"/>
                <a:gd name="connsiteX110" fmla="*/ 1022684 w 1215189"/>
                <a:gd name="connsiteY110" fmla="*/ 5570621 h 6364706"/>
                <a:gd name="connsiteX111" fmla="*/ 1070810 w 1215189"/>
                <a:gd name="connsiteY111" fmla="*/ 5594685 h 6364706"/>
                <a:gd name="connsiteX112" fmla="*/ 1094873 w 1215189"/>
                <a:gd name="connsiteY112" fmla="*/ 5630779 h 6364706"/>
                <a:gd name="connsiteX113" fmla="*/ 1118937 w 1215189"/>
                <a:gd name="connsiteY113" fmla="*/ 5654842 h 6364706"/>
                <a:gd name="connsiteX114" fmla="*/ 1130968 w 1215189"/>
                <a:gd name="connsiteY114" fmla="*/ 5690937 h 6364706"/>
                <a:gd name="connsiteX115" fmla="*/ 1094873 w 1215189"/>
                <a:gd name="connsiteY115" fmla="*/ 5715000 h 6364706"/>
                <a:gd name="connsiteX116" fmla="*/ 1058779 w 1215189"/>
                <a:gd name="connsiteY116" fmla="*/ 5727032 h 6364706"/>
                <a:gd name="connsiteX117" fmla="*/ 1070810 w 1215189"/>
                <a:gd name="connsiteY117" fmla="*/ 5799221 h 6364706"/>
                <a:gd name="connsiteX118" fmla="*/ 1094873 w 1215189"/>
                <a:gd name="connsiteY118" fmla="*/ 5871411 h 6364706"/>
                <a:gd name="connsiteX119" fmla="*/ 1082842 w 1215189"/>
                <a:gd name="connsiteY119" fmla="*/ 6003758 h 6364706"/>
                <a:gd name="connsiteX120" fmla="*/ 1019439 w 1215189"/>
                <a:gd name="connsiteY120" fmla="*/ 6091224 h 6364706"/>
                <a:gd name="connsiteX121" fmla="*/ 1098660 w 1215189"/>
                <a:gd name="connsiteY121" fmla="*/ 6234115 h 6364706"/>
                <a:gd name="connsiteX122" fmla="*/ 1031878 w 1215189"/>
                <a:gd name="connsiteY122" fmla="*/ 6306034 h 6364706"/>
                <a:gd name="connsiteX123" fmla="*/ 1058779 w 1215189"/>
                <a:gd name="connsiteY123" fmla="*/ 6364706 h 63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15189" h="6364706">
                  <a:moveTo>
                    <a:pt x="541421" y="0"/>
                  </a:moveTo>
                  <a:cubicBezTo>
                    <a:pt x="533400" y="20053"/>
                    <a:pt x="518795" y="38608"/>
                    <a:pt x="517358" y="60158"/>
                  </a:cubicBezTo>
                  <a:cubicBezTo>
                    <a:pt x="512188" y="137706"/>
                    <a:pt x="522453" y="159665"/>
                    <a:pt x="541421" y="216569"/>
                  </a:cubicBezTo>
                  <a:cubicBezTo>
                    <a:pt x="529389" y="228601"/>
                    <a:pt x="518757" y="242218"/>
                    <a:pt x="505326" y="252664"/>
                  </a:cubicBezTo>
                  <a:cubicBezTo>
                    <a:pt x="382877" y="347903"/>
                    <a:pt x="469599" y="264329"/>
                    <a:pt x="409073" y="324853"/>
                  </a:cubicBezTo>
                  <a:cubicBezTo>
                    <a:pt x="376211" y="423446"/>
                    <a:pt x="384761" y="383020"/>
                    <a:pt x="409073" y="577516"/>
                  </a:cubicBezTo>
                  <a:cubicBezTo>
                    <a:pt x="412219" y="602685"/>
                    <a:pt x="433137" y="649706"/>
                    <a:pt x="433137" y="649706"/>
                  </a:cubicBezTo>
                  <a:cubicBezTo>
                    <a:pt x="422442" y="735265"/>
                    <a:pt x="446608" y="739222"/>
                    <a:pt x="385010" y="770021"/>
                  </a:cubicBezTo>
                  <a:cubicBezTo>
                    <a:pt x="373666" y="775693"/>
                    <a:pt x="360947" y="778042"/>
                    <a:pt x="348915" y="782053"/>
                  </a:cubicBezTo>
                  <a:lnTo>
                    <a:pt x="324852" y="854242"/>
                  </a:lnTo>
                  <a:lnTo>
                    <a:pt x="312821" y="890337"/>
                  </a:lnTo>
                  <a:cubicBezTo>
                    <a:pt x="316831" y="922421"/>
                    <a:pt x="319068" y="954778"/>
                    <a:pt x="324852" y="986590"/>
                  </a:cubicBezTo>
                  <a:cubicBezTo>
                    <a:pt x="327121" y="999068"/>
                    <a:pt x="328961" y="1012782"/>
                    <a:pt x="336884" y="1022685"/>
                  </a:cubicBezTo>
                  <a:cubicBezTo>
                    <a:pt x="345917" y="1033976"/>
                    <a:pt x="360947" y="1038727"/>
                    <a:pt x="372979" y="1046748"/>
                  </a:cubicBezTo>
                  <a:cubicBezTo>
                    <a:pt x="441941" y="1150190"/>
                    <a:pt x="350114" y="1028455"/>
                    <a:pt x="433137" y="1094874"/>
                  </a:cubicBezTo>
                  <a:cubicBezTo>
                    <a:pt x="444428" y="1103907"/>
                    <a:pt x="449179" y="1118937"/>
                    <a:pt x="457200" y="1130969"/>
                  </a:cubicBezTo>
                  <a:cubicBezTo>
                    <a:pt x="461210" y="1143001"/>
                    <a:pt x="469231" y="1154382"/>
                    <a:pt x="469231" y="1167064"/>
                  </a:cubicBezTo>
                  <a:cubicBezTo>
                    <a:pt x="469231" y="1228493"/>
                    <a:pt x="465754" y="1246610"/>
                    <a:pt x="433137" y="1287379"/>
                  </a:cubicBezTo>
                  <a:cubicBezTo>
                    <a:pt x="426051" y="1296237"/>
                    <a:pt x="417094" y="1303421"/>
                    <a:pt x="409073" y="1311442"/>
                  </a:cubicBezTo>
                  <a:cubicBezTo>
                    <a:pt x="376042" y="1410535"/>
                    <a:pt x="381423" y="1358522"/>
                    <a:pt x="397042" y="1467853"/>
                  </a:cubicBezTo>
                  <a:cubicBezTo>
                    <a:pt x="401052" y="1548064"/>
                    <a:pt x="402116" y="1628476"/>
                    <a:pt x="409073" y="1708485"/>
                  </a:cubicBezTo>
                  <a:cubicBezTo>
                    <a:pt x="410172" y="1721120"/>
                    <a:pt x="413182" y="1734676"/>
                    <a:pt x="421105" y="1744579"/>
                  </a:cubicBezTo>
                  <a:cubicBezTo>
                    <a:pt x="430138" y="1755870"/>
                    <a:pt x="445168" y="1760621"/>
                    <a:pt x="457200" y="1768642"/>
                  </a:cubicBezTo>
                  <a:cubicBezTo>
                    <a:pt x="480861" y="1804134"/>
                    <a:pt x="482617" y="1811881"/>
                    <a:pt x="517358" y="1840832"/>
                  </a:cubicBezTo>
                  <a:cubicBezTo>
                    <a:pt x="617863" y="1924586"/>
                    <a:pt x="484093" y="1795536"/>
                    <a:pt x="589547" y="1900990"/>
                  </a:cubicBezTo>
                  <a:cubicBezTo>
                    <a:pt x="602054" y="1988534"/>
                    <a:pt x="611828" y="2008979"/>
                    <a:pt x="589547" y="2105527"/>
                  </a:cubicBezTo>
                  <a:cubicBezTo>
                    <a:pt x="586296" y="2119617"/>
                    <a:pt x="574517" y="2130330"/>
                    <a:pt x="565484" y="2141621"/>
                  </a:cubicBezTo>
                  <a:cubicBezTo>
                    <a:pt x="558398" y="2150479"/>
                    <a:pt x="550859" y="2159393"/>
                    <a:pt x="541421" y="2165685"/>
                  </a:cubicBezTo>
                  <a:cubicBezTo>
                    <a:pt x="526498" y="2175634"/>
                    <a:pt x="509336" y="2181727"/>
                    <a:pt x="493294" y="2189748"/>
                  </a:cubicBezTo>
                  <a:cubicBezTo>
                    <a:pt x="399450" y="2283592"/>
                    <a:pt x="519926" y="2170725"/>
                    <a:pt x="409073" y="2249906"/>
                  </a:cubicBezTo>
                  <a:cubicBezTo>
                    <a:pt x="330214" y="2306234"/>
                    <a:pt x="414312" y="2272222"/>
                    <a:pt x="336884" y="2298032"/>
                  </a:cubicBezTo>
                  <a:cubicBezTo>
                    <a:pt x="312821" y="2294021"/>
                    <a:pt x="288361" y="2291917"/>
                    <a:pt x="264694" y="2286000"/>
                  </a:cubicBezTo>
                  <a:cubicBezTo>
                    <a:pt x="240087" y="2279848"/>
                    <a:pt x="192505" y="2261937"/>
                    <a:pt x="192505" y="2261937"/>
                  </a:cubicBezTo>
                  <a:cubicBezTo>
                    <a:pt x="112733" y="2315118"/>
                    <a:pt x="201370" y="2252619"/>
                    <a:pt x="120315" y="2322095"/>
                  </a:cubicBezTo>
                  <a:cubicBezTo>
                    <a:pt x="67120" y="2367691"/>
                    <a:pt x="78626" y="2340910"/>
                    <a:pt x="48126" y="2394285"/>
                  </a:cubicBezTo>
                  <a:cubicBezTo>
                    <a:pt x="39228" y="2409857"/>
                    <a:pt x="30724" y="2425758"/>
                    <a:pt x="24063" y="2442411"/>
                  </a:cubicBezTo>
                  <a:cubicBezTo>
                    <a:pt x="14643" y="2465961"/>
                    <a:pt x="0" y="2514600"/>
                    <a:pt x="0" y="2514600"/>
                  </a:cubicBezTo>
                  <a:cubicBezTo>
                    <a:pt x="4010" y="2558716"/>
                    <a:pt x="5766" y="2603095"/>
                    <a:pt x="12031" y="2646948"/>
                  </a:cubicBezTo>
                  <a:cubicBezTo>
                    <a:pt x="13825" y="2659503"/>
                    <a:pt x="16454" y="2672896"/>
                    <a:pt x="24063" y="2683042"/>
                  </a:cubicBezTo>
                  <a:cubicBezTo>
                    <a:pt x="41078" y="2705729"/>
                    <a:pt x="64168" y="2723147"/>
                    <a:pt x="84221" y="2743200"/>
                  </a:cubicBezTo>
                  <a:cubicBezTo>
                    <a:pt x="92242" y="2751221"/>
                    <a:pt x="97522" y="2763677"/>
                    <a:pt x="108284" y="2767264"/>
                  </a:cubicBezTo>
                  <a:lnTo>
                    <a:pt x="144379" y="2779295"/>
                  </a:lnTo>
                  <a:cubicBezTo>
                    <a:pt x="156410" y="2787316"/>
                    <a:pt x="167540" y="2796891"/>
                    <a:pt x="180473" y="2803358"/>
                  </a:cubicBezTo>
                  <a:cubicBezTo>
                    <a:pt x="214074" y="2820159"/>
                    <a:pt x="269747" y="2822987"/>
                    <a:pt x="300789" y="2827421"/>
                  </a:cubicBezTo>
                  <a:cubicBezTo>
                    <a:pt x="358032" y="2846502"/>
                    <a:pt x="368215" y="2842862"/>
                    <a:pt x="409073" y="2875548"/>
                  </a:cubicBezTo>
                  <a:cubicBezTo>
                    <a:pt x="417931" y="2882634"/>
                    <a:pt x="426051" y="2890753"/>
                    <a:pt x="433137" y="2899611"/>
                  </a:cubicBezTo>
                  <a:cubicBezTo>
                    <a:pt x="442170" y="2910902"/>
                    <a:pt x="449179" y="2923674"/>
                    <a:pt x="457200" y="2935706"/>
                  </a:cubicBezTo>
                  <a:cubicBezTo>
                    <a:pt x="483030" y="3013197"/>
                    <a:pt x="475892" y="2975986"/>
                    <a:pt x="457200" y="3116179"/>
                  </a:cubicBezTo>
                  <a:cubicBezTo>
                    <a:pt x="455524" y="3128750"/>
                    <a:pt x="453091" y="3142371"/>
                    <a:pt x="445168" y="3152274"/>
                  </a:cubicBezTo>
                  <a:cubicBezTo>
                    <a:pt x="436135" y="3163565"/>
                    <a:pt x="421105" y="3168316"/>
                    <a:pt x="409073" y="3176337"/>
                  </a:cubicBezTo>
                  <a:cubicBezTo>
                    <a:pt x="401052" y="3188369"/>
                    <a:pt x="398436" y="3207062"/>
                    <a:pt x="385010" y="3212432"/>
                  </a:cubicBezTo>
                  <a:cubicBezTo>
                    <a:pt x="354989" y="3224441"/>
                    <a:pt x="320570" y="3218680"/>
                    <a:pt x="288758" y="3224464"/>
                  </a:cubicBezTo>
                  <a:cubicBezTo>
                    <a:pt x="276280" y="3226733"/>
                    <a:pt x="264695" y="3232485"/>
                    <a:pt x="252663" y="3236495"/>
                  </a:cubicBezTo>
                  <a:cubicBezTo>
                    <a:pt x="256274" y="3294271"/>
                    <a:pt x="223726" y="3455448"/>
                    <a:pt x="324852" y="3489158"/>
                  </a:cubicBezTo>
                  <a:cubicBezTo>
                    <a:pt x="388383" y="3510335"/>
                    <a:pt x="350396" y="3494156"/>
                    <a:pt x="433137" y="3549316"/>
                  </a:cubicBezTo>
                  <a:lnTo>
                    <a:pt x="469231" y="3573379"/>
                  </a:lnTo>
                  <a:lnTo>
                    <a:pt x="505326" y="3597442"/>
                  </a:lnTo>
                  <a:cubicBezTo>
                    <a:pt x="513347" y="3621505"/>
                    <a:pt x="523237" y="3645024"/>
                    <a:pt x="529389" y="3669632"/>
                  </a:cubicBezTo>
                  <a:cubicBezTo>
                    <a:pt x="546381" y="3737597"/>
                    <a:pt x="538178" y="3701543"/>
                    <a:pt x="553452" y="3777916"/>
                  </a:cubicBezTo>
                  <a:cubicBezTo>
                    <a:pt x="549442" y="3810000"/>
                    <a:pt x="549928" y="3842974"/>
                    <a:pt x="541421" y="3874169"/>
                  </a:cubicBezTo>
                  <a:cubicBezTo>
                    <a:pt x="535729" y="3895040"/>
                    <a:pt x="508235" y="3919386"/>
                    <a:pt x="493294" y="3934327"/>
                  </a:cubicBezTo>
                  <a:cubicBezTo>
                    <a:pt x="489284" y="3946358"/>
                    <a:pt x="481263" y="3957739"/>
                    <a:pt x="481263" y="3970421"/>
                  </a:cubicBezTo>
                  <a:cubicBezTo>
                    <a:pt x="481263" y="4045048"/>
                    <a:pt x="491256" y="4037351"/>
                    <a:pt x="529389" y="4090737"/>
                  </a:cubicBezTo>
                  <a:cubicBezTo>
                    <a:pt x="537794" y="4102504"/>
                    <a:pt x="543845" y="4116024"/>
                    <a:pt x="553452" y="4126832"/>
                  </a:cubicBezTo>
                  <a:cubicBezTo>
                    <a:pt x="576061" y="4152267"/>
                    <a:pt x="601579" y="4174958"/>
                    <a:pt x="625642" y="4199021"/>
                  </a:cubicBezTo>
                  <a:cubicBezTo>
                    <a:pt x="633663" y="4207042"/>
                    <a:pt x="643413" y="4213647"/>
                    <a:pt x="649705" y="4223085"/>
                  </a:cubicBezTo>
                  <a:cubicBezTo>
                    <a:pt x="672966" y="4257976"/>
                    <a:pt x="695426" y="4301692"/>
                    <a:pt x="745958" y="4307306"/>
                  </a:cubicBezTo>
                  <a:lnTo>
                    <a:pt x="854242" y="4319337"/>
                  </a:lnTo>
                  <a:cubicBezTo>
                    <a:pt x="866274" y="4327358"/>
                    <a:pt x="880112" y="4333175"/>
                    <a:pt x="890337" y="4343400"/>
                  </a:cubicBezTo>
                  <a:cubicBezTo>
                    <a:pt x="929336" y="4382399"/>
                    <a:pt x="919314" y="4418812"/>
                    <a:pt x="926431" y="4475748"/>
                  </a:cubicBezTo>
                  <a:cubicBezTo>
                    <a:pt x="924955" y="4483128"/>
                    <a:pt x="916275" y="4566236"/>
                    <a:pt x="890337" y="4572000"/>
                  </a:cubicBezTo>
                  <a:cubicBezTo>
                    <a:pt x="862653" y="4578152"/>
                    <a:pt x="834189" y="4563979"/>
                    <a:pt x="806115" y="4559969"/>
                  </a:cubicBezTo>
                  <a:cubicBezTo>
                    <a:pt x="782052" y="4567990"/>
                    <a:pt x="725905" y="4559969"/>
                    <a:pt x="733926" y="4584032"/>
                  </a:cubicBezTo>
                  <a:cubicBezTo>
                    <a:pt x="737937" y="4596064"/>
                    <a:pt x="735638" y="4612755"/>
                    <a:pt x="745958" y="4620127"/>
                  </a:cubicBezTo>
                  <a:cubicBezTo>
                    <a:pt x="766598" y="4634870"/>
                    <a:pt x="797042" y="4630120"/>
                    <a:pt x="818147" y="4644190"/>
                  </a:cubicBezTo>
                  <a:lnTo>
                    <a:pt x="854242" y="4668253"/>
                  </a:lnTo>
                  <a:cubicBezTo>
                    <a:pt x="862263" y="4680285"/>
                    <a:pt x="876708" y="4689976"/>
                    <a:pt x="878305" y="4704348"/>
                  </a:cubicBezTo>
                  <a:cubicBezTo>
                    <a:pt x="881420" y="4732383"/>
                    <a:pt x="869417" y="4790866"/>
                    <a:pt x="842210" y="4812632"/>
                  </a:cubicBezTo>
                  <a:cubicBezTo>
                    <a:pt x="832307" y="4820555"/>
                    <a:pt x="818147" y="4820653"/>
                    <a:pt x="806115" y="4824664"/>
                  </a:cubicBezTo>
                  <a:cubicBezTo>
                    <a:pt x="790073" y="4820653"/>
                    <a:pt x="774525" y="4812632"/>
                    <a:pt x="757989" y="4812632"/>
                  </a:cubicBezTo>
                  <a:cubicBezTo>
                    <a:pt x="720012" y="4812632"/>
                    <a:pt x="691161" y="4842056"/>
                    <a:pt x="733926" y="4884821"/>
                  </a:cubicBezTo>
                  <a:cubicBezTo>
                    <a:pt x="751862" y="4902757"/>
                    <a:pt x="782564" y="4899465"/>
                    <a:pt x="806115" y="4908885"/>
                  </a:cubicBezTo>
                  <a:lnTo>
                    <a:pt x="866273" y="4932948"/>
                  </a:lnTo>
                  <a:cubicBezTo>
                    <a:pt x="902368" y="4928937"/>
                    <a:pt x="940427" y="4933327"/>
                    <a:pt x="974558" y="4920916"/>
                  </a:cubicBezTo>
                  <a:cubicBezTo>
                    <a:pt x="988148" y="4915974"/>
                    <a:pt x="989364" y="4895930"/>
                    <a:pt x="998621" y="4884821"/>
                  </a:cubicBezTo>
                  <a:cubicBezTo>
                    <a:pt x="1009514" y="4871750"/>
                    <a:pt x="1022684" y="4860758"/>
                    <a:pt x="1034715" y="4848727"/>
                  </a:cubicBezTo>
                  <a:cubicBezTo>
                    <a:pt x="1070810" y="4852737"/>
                    <a:pt x="1107388" y="4853636"/>
                    <a:pt x="1143000" y="4860758"/>
                  </a:cubicBezTo>
                  <a:cubicBezTo>
                    <a:pt x="1167872" y="4865732"/>
                    <a:pt x="1215189" y="4884821"/>
                    <a:pt x="1215189" y="4884821"/>
                  </a:cubicBezTo>
                  <a:cubicBezTo>
                    <a:pt x="1211179" y="4904874"/>
                    <a:pt x="1211214" y="4926183"/>
                    <a:pt x="1203158" y="4944979"/>
                  </a:cubicBezTo>
                  <a:cubicBezTo>
                    <a:pt x="1190340" y="4974887"/>
                    <a:pt x="1167256" y="4968946"/>
                    <a:pt x="1143000" y="4981074"/>
                  </a:cubicBezTo>
                  <a:cubicBezTo>
                    <a:pt x="1130066" y="4987541"/>
                    <a:pt x="1118937" y="4997116"/>
                    <a:pt x="1106905" y="5005137"/>
                  </a:cubicBezTo>
                  <a:cubicBezTo>
                    <a:pt x="1098884" y="5017169"/>
                    <a:pt x="1088715" y="5028018"/>
                    <a:pt x="1082842" y="5041232"/>
                  </a:cubicBezTo>
                  <a:cubicBezTo>
                    <a:pt x="1072540" y="5064411"/>
                    <a:pt x="1072849" y="5092317"/>
                    <a:pt x="1058779" y="5113421"/>
                  </a:cubicBezTo>
                  <a:cubicBezTo>
                    <a:pt x="1050758" y="5125453"/>
                    <a:pt x="1047649" y="5143049"/>
                    <a:pt x="1034715" y="5149516"/>
                  </a:cubicBezTo>
                  <a:cubicBezTo>
                    <a:pt x="1012896" y="5160426"/>
                    <a:pt x="986527" y="5157184"/>
                    <a:pt x="962526" y="5161548"/>
                  </a:cubicBezTo>
                  <a:cubicBezTo>
                    <a:pt x="942406" y="5165206"/>
                    <a:pt x="922421" y="5169569"/>
                    <a:pt x="902368" y="5173579"/>
                  </a:cubicBezTo>
                  <a:cubicBezTo>
                    <a:pt x="914400" y="5181600"/>
                    <a:pt x="930799" y="5185380"/>
                    <a:pt x="938463" y="5197642"/>
                  </a:cubicBezTo>
                  <a:cubicBezTo>
                    <a:pt x="951906" y="5219151"/>
                    <a:pt x="948456" y="5248727"/>
                    <a:pt x="962526" y="5269832"/>
                  </a:cubicBezTo>
                  <a:cubicBezTo>
                    <a:pt x="993624" y="5316479"/>
                    <a:pt x="982016" y="5292209"/>
                    <a:pt x="998621" y="5342021"/>
                  </a:cubicBezTo>
                  <a:cubicBezTo>
                    <a:pt x="1010652" y="5334000"/>
                    <a:pt x="1026694" y="5329989"/>
                    <a:pt x="1034715" y="5317958"/>
                  </a:cubicBezTo>
                  <a:cubicBezTo>
                    <a:pt x="1043887" y="5304199"/>
                    <a:pt x="1031957" y="5277227"/>
                    <a:pt x="1046747" y="5269832"/>
                  </a:cubicBezTo>
                  <a:cubicBezTo>
                    <a:pt x="1065038" y="5260687"/>
                    <a:pt x="1086942" y="5277428"/>
                    <a:pt x="1106905" y="5281864"/>
                  </a:cubicBezTo>
                  <a:cubicBezTo>
                    <a:pt x="1152234" y="5291937"/>
                    <a:pt x="1150926" y="5292527"/>
                    <a:pt x="1191126" y="5305927"/>
                  </a:cubicBezTo>
                  <a:cubicBezTo>
                    <a:pt x="1195137" y="5317958"/>
                    <a:pt x="1203158" y="5329339"/>
                    <a:pt x="1203158" y="5342021"/>
                  </a:cubicBezTo>
                  <a:cubicBezTo>
                    <a:pt x="1203158" y="5380764"/>
                    <a:pt x="1182746" y="5383702"/>
                    <a:pt x="1155031" y="5402179"/>
                  </a:cubicBezTo>
                  <a:cubicBezTo>
                    <a:pt x="1147010" y="5414211"/>
                    <a:pt x="1142259" y="5429241"/>
                    <a:pt x="1130968" y="5438274"/>
                  </a:cubicBezTo>
                  <a:cubicBezTo>
                    <a:pt x="1121065" y="5446197"/>
                    <a:pt x="1103841" y="5441338"/>
                    <a:pt x="1094873" y="5450306"/>
                  </a:cubicBezTo>
                  <a:cubicBezTo>
                    <a:pt x="1085905" y="5459274"/>
                    <a:pt x="1089367" y="5475525"/>
                    <a:pt x="1082842" y="5486400"/>
                  </a:cubicBezTo>
                  <a:cubicBezTo>
                    <a:pt x="1058027" y="5527760"/>
                    <a:pt x="1021760" y="5515752"/>
                    <a:pt x="974558" y="5522495"/>
                  </a:cubicBezTo>
                  <a:cubicBezTo>
                    <a:pt x="978568" y="5534527"/>
                    <a:pt x="977621" y="5549622"/>
                    <a:pt x="986589" y="5558590"/>
                  </a:cubicBezTo>
                  <a:cubicBezTo>
                    <a:pt x="995557" y="5567558"/>
                    <a:pt x="1011027" y="5565625"/>
                    <a:pt x="1022684" y="5570621"/>
                  </a:cubicBezTo>
                  <a:cubicBezTo>
                    <a:pt x="1039169" y="5577686"/>
                    <a:pt x="1054768" y="5586664"/>
                    <a:pt x="1070810" y="5594685"/>
                  </a:cubicBezTo>
                  <a:cubicBezTo>
                    <a:pt x="1078831" y="5606716"/>
                    <a:pt x="1085840" y="5619488"/>
                    <a:pt x="1094873" y="5630779"/>
                  </a:cubicBezTo>
                  <a:cubicBezTo>
                    <a:pt x="1101959" y="5639637"/>
                    <a:pt x="1113101" y="5645115"/>
                    <a:pt x="1118937" y="5654842"/>
                  </a:cubicBezTo>
                  <a:cubicBezTo>
                    <a:pt x="1125462" y="5665717"/>
                    <a:pt x="1126958" y="5678905"/>
                    <a:pt x="1130968" y="5690937"/>
                  </a:cubicBezTo>
                  <a:cubicBezTo>
                    <a:pt x="1118936" y="5698958"/>
                    <a:pt x="1107807" y="5708533"/>
                    <a:pt x="1094873" y="5715000"/>
                  </a:cubicBezTo>
                  <a:cubicBezTo>
                    <a:pt x="1083530" y="5720672"/>
                    <a:pt x="1062263" y="5714838"/>
                    <a:pt x="1058779" y="5727032"/>
                  </a:cubicBezTo>
                  <a:cubicBezTo>
                    <a:pt x="1052077" y="5750488"/>
                    <a:pt x="1064893" y="5775554"/>
                    <a:pt x="1070810" y="5799221"/>
                  </a:cubicBezTo>
                  <a:cubicBezTo>
                    <a:pt x="1076962" y="5823829"/>
                    <a:pt x="1094873" y="5871411"/>
                    <a:pt x="1094873" y="5871411"/>
                  </a:cubicBezTo>
                  <a:cubicBezTo>
                    <a:pt x="1090863" y="5915527"/>
                    <a:pt x="1095414" y="5967123"/>
                    <a:pt x="1082842" y="6003758"/>
                  </a:cubicBezTo>
                  <a:cubicBezTo>
                    <a:pt x="1070270" y="6040394"/>
                    <a:pt x="1016803" y="6052831"/>
                    <a:pt x="1019439" y="6091224"/>
                  </a:cubicBezTo>
                  <a:cubicBezTo>
                    <a:pt x="1022075" y="6129617"/>
                    <a:pt x="1093162" y="6201738"/>
                    <a:pt x="1098660" y="6234115"/>
                  </a:cubicBezTo>
                  <a:cubicBezTo>
                    <a:pt x="1104158" y="6266492"/>
                    <a:pt x="1025682" y="6277420"/>
                    <a:pt x="1031878" y="6306034"/>
                  </a:cubicBezTo>
                  <a:cubicBezTo>
                    <a:pt x="1038074" y="6334648"/>
                    <a:pt x="1057720" y="6351503"/>
                    <a:pt x="1058779" y="6364706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Freeform 4"/>
            <p:cNvSpPr/>
            <p:nvPr/>
          </p:nvSpPr>
          <p:spPr>
            <a:xfrm>
              <a:off x="433136" y="794085"/>
              <a:ext cx="1096357" cy="469232"/>
            </a:xfrm>
            <a:custGeom>
              <a:avLst/>
              <a:gdLst>
                <a:gd name="connsiteX0" fmla="*/ 0 w 1096357"/>
                <a:gd name="connsiteY0" fmla="*/ 0 h 469232"/>
                <a:gd name="connsiteX1" fmla="*/ 60158 w 1096357"/>
                <a:gd name="connsiteY1" fmla="*/ 36095 h 469232"/>
                <a:gd name="connsiteX2" fmla="*/ 96252 w 1096357"/>
                <a:gd name="connsiteY2" fmla="*/ 60158 h 469232"/>
                <a:gd name="connsiteX3" fmla="*/ 168442 w 1096357"/>
                <a:gd name="connsiteY3" fmla="*/ 96253 h 469232"/>
                <a:gd name="connsiteX4" fmla="*/ 192505 w 1096357"/>
                <a:gd name="connsiteY4" fmla="*/ 132347 h 469232"/>
                <a:gd name="connsiteX5" fmla="*/ 216568 w 1096357"/>
                <a:gd name="connsiteY5" fmla="*/ 156411 h 469232"/>
                <a:gd name="connsiteX6" fmla="*/ 252663 w 1096357"/>
                <a:gd name="connsiteY6" fmla="*/ 228600 h 469232"/>
                <a:gd name="connsiteX7" fmla="*/ 324852 w 1096357"/>
                <a:gd name="connsiteY7" fmla="*/ 252663 h 469232"/>
                <a:gd name="connsiteX8" fmla="*/ 360947 w 1096357"/>
                <a:gd name="connsiteY8" fmla="*/ 264695 h 469232"/>
                <a:gd name="connsiteX9" fmla="*/ 409074 w 1096357"/>
                <a:gd name="connsiteY9" fmla="*/ 300790 h 469232"/>
                <a:gd name="connsiteX10" fmla="*/ 481263 w 1096357"/>
                <a:gd name="connsiteY10" fmla="*/ 336884 h 469232"/>
                <a:gd name="connsiteX11" fmla="*/ 661737 w 1096357"/>
                <a:gd name="connsiteY11" fmla="*/ 348916 h 469232"/>
                <a:gd name="connsiteX12" fmla="*/ 709863 w 1096357"/>
                <a:gd name="connsiteY12" fmla="*/ 372979 h 469232"/>
                <a:gd name="connsiteX13" fmla="*/ 794084 w 1096357"/>
                <a:gd name="connsiteY13" fmla="*/ 421105 h 469232"/>
                <a:gd name="connsiteX14" fmla="*/ 878305 w 1096357"/>
                <a:gd name="connsiteY14" fmla="*/ 469232 h 469232"/>
                <a:gd name="connsiteX15" fmla="*/ 950495 w 1096357"/>
                <a:gd name="connsiteY15" fmla="*/ 409074 h 469232"/>
                <a:gd name="connsiteX16" fmla="*/ 986589 w 1096357"/>
                <a:gd name="connsiteY16" fmla="*/ 397042 h 469232"/>
                <a:gd name="connsiteX17" fmla="*/ 1094874 w 1096357"/>
                <a:gd name="connsiteY17" fmla="*/ 421105 h 469232"/>
                <a:gd name="connsiteX18" fmla="*/ 1094874 w 1096357"/>
                <a:gd name="connsiteY18" fmla="*/ 433137 h 46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6357" h="469232">
                  <a:moveTo>
                    <a:pt x="0" y="0"/>
                  </a:moveTo>
                  <a:cubicBezTo>
                    <a:pt x="20053" y="12032"/>
                    <a:pt x="40327" y="23701"/>
                    <a:pt x="60158" y="36095"/>
                  </a:cubicBezTo>
                  <a:cubicBezTo>
                    <a:pt x="72420" y="43759"/>
                    <a:pt x="83319" y="53691"/>
                    <a:pt x="96252" y="60158"/>
                  </a:cubicBezTo>
                  <a:cubicBezTo>
                    <a:pt x="195882" y="109974"/>
                    <a:pt x="64994" y="27289"/>
                    <a:pt x="168442" y="96253"/>
                  </a:cubicBezTo>
                  <a:cubicBezTo>
                    <a:pt x="176463" y="108284"/>
                    <a:pt x="183472" y="121056"/>
                    <a:pt x="192505" y="132347"/>
                  </a:cubicBezTo>
                  <a:cubicBezTo>
                    <a:pt x="199591" y="141205"/>
                    <a:pt x="210732" y="146684"/>
                    <a:pt x="216568" y="156411"/>
                  </a:cubicBezTo>
                  <a:cubicBezTo>
                    <a:pt x="231514" y="181321"/>
                    <a:pt x="223457" y="210346"/>
                    <a:pt x="252663" y="228600"/>
                  </a:cubicBezTo>
                  <a:cubicBezTo>
                    <a:pt x="274172" y="242043"/>
                    <a:pt x="300789" y="244642"/>
                    <a:pt x="324852" y="252663"/>
                  </a:cubicBezTo>
                  <a:lnTo>
                    <a:pt x="360947" y="264695"/>
                  </a:lnTo>
                  <a:cubicBezTo>
                    <a:pt x="376989" y="276727"/>
                    <a:pt x="392756" y="289134"/>
                    <a:pt x="409074" y="300790"/>
                  </a:cubicBezTo>
                  <a:cubicBezTo>
                    <a:pt x="431116" y="316534"/>
                    <a:pt x="453030" y="333747"/>
                    <a:pt x="481263" y="336884"/>
                  </a:cubicBezTo>
                  <a:cubicBezTo>
                    <a:pt x="541186" y="343542"/>
                    <a:pt x="601579" y="344905"/>
                    <a:pt x="661737" y="348916"/>
                  </a:cubicBezTo>
                  <a:cubicBezTo>
                    <a:pt x="677779" y="356937"/>
                    <a:pt x="694654" y="363473"/>
                    <a:pt x="709863" y="372979"/>
                  </a:cubicBezTo>
                  <a:cubicBezTo>
                    <a:pt x="793108" y="425007"/>
                    <a:pt x="723171" y="397469"/>
                    <a:pt x="794084" y="421105"/>
                  </a:cubicBezTo>
                  <a:cubicBezTo>
                    <a:pt x="808180" y="430502"/>
                    <a:pt x="863043" y="469232"/>
                    <a:pt x="878305" y="469232"/>
                  </a:cubicBezTo>
                  <a:cubicBezTo>
                    <a:pt x="897985" y="469232"/>
                    <a:pt x="940149" y="415972"/>
                    <a:pt x="950495" y="409074"/>
                  </a:cubicBezTo>
                  <a:cubicBezTo>
                    <a:pt x="961047" y="402039"/>
                    <a:pt x="974558" y="401053"/>
                    <a:pt x="986589" y="397042"/>
                  </a:cubicBezTo>
                  <a:cubicBezTo>
                    <a:pt x="995319" y="398497"/>
                    <a:pt x="1075130" y="407943"/>
                    <a:pt x="1094874" y="421105"/>
                  </a:cubicBezTo>
                  <a:cubicBezTo>
                    <a:pt x="1098211" y="423330"/>
                    <a:pt x="1094874" y="429126"/>
                    <a:pt x="1094874" y="43313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47536" y="2526632"/>
              <a:ext cx="1744579" cy="1046747"/>
            </a:xfrm>
            <a:custGeom>
              <a:avLst/>
              <a:gdLst>
                <a:gd name="connsiteX0" fmla="*/ 1744579 w 1744579"/>
                <a:gd name="connsiteY0" fmla="*/ 0 h 1046747"/>
                <a:gd name="connsiteX1" fmla="*/ 1479884 w 1744579"/>
                <a:gd name="connsiteY1" fmla="*/ 12032 h 1046747"/>
                <a:gd name="connsiteX2" fmla="*/ 1443789 w 1744579"/>
                <a:gd name="connsiteY2" fmla="*/ 60158 h 1046747"/>
                <a:gd name="connsiteX3" fmla="*/ 1395663 w 1744579"/>
                <a:gd name="connsiteY3" fmla="*/ 132347 h 1046747"/>
                <a:gd name="connsiteX4" fmla="*/ 1383631 w 1744579"/>
                <a:gd name="connsiteY4" fmla="*/ 216568 h 1046747"/>
                <a:gd name="connsiteX5" fmla="*/ 1359568 w 1744579"/>
                <a:gd name="connsiteY5" fmla="*/ 421105 h 1046747"/>
                <a:gd name="connsiteX6" fmla="*/ 1335505 w 1744579"/>
                <a:gd name="connsiteY6" fmla="*/ 457200 h 1046747"/>
                <a:gd name="connsiteX7" fmla="*/ 1251284 w 1744579"/>
                <a:gd name="connsiteY7" fmla="*/ 481263 h 1046747"/>
                <a:gd name="connsiteX8" fmla="*/ 1106905 w 1744579"/>
                <a:gd name="connsiteY8" fmla="*/ 493295 h 1046747"/>
                <a:gd name="connsiteX9" fmla="*/ 1094874 w 1744579"/>
                <a:gd name="connsiteY9" fmla="*/ 529389 h 1046747"/>
                <a:gd name="connsiteX10" fmla="*/ 1070810 w 1744579"/>
                <a:gd name="connsiteY10" fmla="*/ 613611 h 1046747"/>
                <a:gd name="connsiteX11" fmla="*/ 1046747 w 1744579"/>
                <a:gd name="connsiteY11" fmla="*/ 649705 h 1046747"/>
                <a:gd name="connsiteX12" fmla="*/ 1034716 w 1744579"/>
                <a:gd name="connsiteY12" fmla="*/ 685800 h 1046747"/>
                <a:gd name="connsiteX13" fmla="*/ 1010653 w 1744579"/>
                <a:gd name="connsiteY13" fmla="*/ 721895 h 1046747"/>
                <a:gd name="connsiteX14" fmla="*/ 998621 w 1744579"/>
                <a:gd name="connsiteY14" fmla="*/ 770021 h 1046747"/>
                <a:gd name="connsiteX15" fmla="*/ 986589 w 1744579"/>
                <a:gd name="connsiteY15" fmla="*/ 842211 h 1046747"/>
                <a:gd name="connsiteX16" fmla="*/ 950495 w 1744579"/>
                <a:gd name="connsiteY16" fmla="*/ 866274 h 1046747"/>
                <a:gd name="connsiteX17" fmla="*/ 806116 w 1744579"/>
                <a:gd name="connsiteY17" fmla="*/ 854242 h 1046747"/>
                <a:gd name="connsiteX18" fmla="*/ 469231 w 1744579"/>
                <a:gd name="connsiteY18" fmla="*/ 830179 h 1046747"/>
                <a:gd name="connsiteX19" fmla="*/ 360947 w 1744579"/>
                <a:gd name="connsiteY19" fmla="*/ 733926 h 1046747"/>
                <a:gd name="connsiteX20" fmla="*/ 288758 w 1744579"/>
                <a:gd name="connsiteY20" fmla="*/ 782053 h 1046747"/>
                <a:gd name="connsiteX21" fmla="*/ 204537 w 1744579"/>
                <a:gd name="connsiteY21" fmla="*/ 878305 h 1046747"/>
                <a:gd name="connsiteX22" fmla="*/ 132347 w 1744579"/>
                <a:gd name="connsiteY22" fmla="*/ 902368 h 1046747"/>
                <a:gd name="connsiteX23" fmla="*/ 96253 w 1744579"/>
                <a:gd name="connsiteY23" fmla="*/ 914400 h 1046747"/>
                <a:gd name="connsiteX24" fmla="*/ 60158 w 1744579"/>
                <a:gd name="connsiteY24" fmla="*/ 926432 h 1046747"/>
                <a:gd name="connsiteX25" fmla="*/ 24063 w 1744579"/>
                <a:gd name="connsiteY25" fmla="*/ 938463 h 1046747"/>
                <a:gd name="connsiteX26" fmla="*/ 12031 w 1744579"/>
                <a:gd name="connsiteY26" fmla="*/ 1010653 h 1046747"/>
                <a:gd name="connsiteX27" fmla="*/ 0 w 1744579"/>
                <a:gd name="connsiteY27" fmla="*/ 1046747 h 10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4579" h="1046747">
                  <a:moveTo>
                    <a:pt x="1744579" y="0"/>
                  </a:moveTo>
                  <a:cubicBezTo>
                    <a:pt x="1656347" y="4011"/>
                    <a:pt x="1566492" y="-5290"/>
                    <a:pt x="1479884" y="12032"/>
                  </a:cubicBezTo>
                  <a:cubicBezTo>
                    <a:pt x="1460221" y="15965"/>
                    <a:pt x="1455288" y="43730"/>
                    <a:pt x="1443789" y="60158"/>
                  </a:cubicBezTo>
                  <a:cubicBezTo>
                    <a:pt x="1427204" y="83850"/>
                    <a:pt x="1395663" y="132347"/>
                    <a:pt x="1395663" y="132347"/>
                  </a:cubicBezTo>
                  <a:cubicBezTo>
                    <a:pt x="1391652" y="160421"/>
                    <a:pt x="1386320" y="188337"/>
                    <a:pt x="1383631" y="216568"/>
                  </a:cubicBezTo>
                  <a:cubicBezTo>
                    <a:pt x="1380946" y="244763"/>
                    <a:pt x="1387092" y="366057"/>
                    <a:pt x="1359568" y="421105"/>
                  </a:cubicBezTo>
                  <a:cubicBezTo>
                    <a:pt x="1353101" y="434039"/>
                    <a:pt x="1346796" y="448167"/>
                    <a:pt x="1335505" y="457200"/>
                  </a:cubicBezTo>
                  <a:cubicBezTo>
                    <a:pt x="1328105" y="463120"/>
                    <a:pt x="1253848" y="480942"/>
                    <a:pt x="1251284" y="481263"/>
                  </a:cubicBezTo>
                  <a:cubicBezTo>
                    <a:pt x="1203364" y="487253"/>
                    <a:pt x="1155031" y="489284"/>
                    <a:pt x="1106905" y="493295"/>
                  </a:cubicBezTo>
                  <a:cubicBezTo>
                    <a:pt x="1102895" y="505326"/>
                    <a:pt x="1098358" y="517195"/>
                    <a:pt x="1094874" y="529389"/>
                  </a:cubicBezTo>
                  <a:cubicBezTo>
                    <a:pt x="1089734" y="547379"/>
                    <a:pt x="1080426" y="594379"/>
                    <a:pt x="1070810" y="613611"/>
                  </a:cubicBezTo>
                  <a:cubicBezTo>
                    <a:pt x="1064343" y="626544"/>
                    <a:pt x="1054768" y="637674"/>
                    <a:pt x="1046747" y="649705"/>
                  </a:cubicBezTo>
                  <a:cubicBezTo>
                    <a:pt x="1042737" y="661737"/>
                    <a:pt x="1040388" y="674456"/>
                    <a:pt x="1034716" y="685800"/>
                  </a:cubicBezTo>
                  <a:cubicBezTo>
                    <a:pt x="1028249" y="698734"/>
                    <a:pt x="1016349" y="708604"/>
                    <a:pt x="1010653" y="721895"/>
                  </a:cubicBezTo>
                  <a:cubicBezTo>
                    <a:pt x="1004139" y="737094"/>
                    <a:pt x="1001864" y="753806"/>
                    <a:pt x="998621" y="770021"/>
                  </a:cubicBezTo>
                  <a:cubicBezTo>
                    <a:pt x="993837" y="793943"/>
                    <a:pt x="997499" y="820391"/>
                    <a:pt x="986589" y="842211"/>
                  </a:cubicBezTo>
                  <a:cubicBezTo>
                    <a:pt x="980122" y="855144"/>
                    <a:pt x="962526" y="858253"/>
                    <a:pt x="950495" y="866274"/>
                  </a:cubicBezTo>
                  <a:cubicBezTo>
                    <a:pt x="902369" y="862263"/>
                    <a:pt x="854339" y="856849"/>
                    <a:pt x="806116" y="854242"/>
                  </a:cubicBezTo>
                  <a:cubicBezTo>
                    <a:pt x="476878" y="836445"/>
                    <a:pt x="602514" y="874608"/>
                    <a:pt x="469231" y="830179"/>
                  </a:cubicBezTo>
                  <a:cubicBezTo>
                    <a:pt x="386817" y="747764"/>
                    <a:pt x="425357" y="776866"/>
                    <a:pt x="360947" y="733926"/>
                  </a:cubicBezTo>
                  <a:cubicBezTo>
                    <a:pt x="318787" y="747980"/>
                    <a:pt x="320302" y="741497"/>
                    <a:pt x="288758" y="782053"/>
                  </a:cubicBezTo>
                  <a:cubicBezTo>
                    <a:pt x="250093" y="831765"/>
                    <a:pt x="255953" y="855454"/>
                    <a:pt x="204537" y="878305"/>
                  </a:cubicBezTo>
                  <a:cubicBezTo>
                    <a:pt x="181358" y="888607"/>
                    <a:pt x="156410" y="894347"/>
                    <a:pt x="132347" y="902368"/>
                  </a:cubicBezTo>
                  <a:lnTo>
                    <a:pt x="96253" y="914400"/>
                  </a:lnTo>
                  <a:lnTo>
                    <a:pt x="60158" y="926432"/>
                  </a:lnTo>
                  <a:lnTo>
                    <a:pt x="24063" y="938463"/>
                  </a:lnTo>
                  <a:cubicBezTo>
                    <a:pt x="20052" y="962526"/>
                    <a:pt x="17323" y="986839"/>
                    <a:pt x="12031" y="1010653"/>
                  </a:cubicBezTo>
                  <a:cubicBezTo>
                    <a:pt x="9280" y="1023033"/>
                    <a:pt x="0" y="1046747"/>
                    <a:pt x="0" y="10467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0788" y="4186990"/>
              <a:ext cx="1455822" cy="264695"/>
            </a:xfrm>
            <a:custGeom>
              <a:avLst/>
              <a:gdLst>
                <a:gd name="connsiteX0" fmla="*/ 0 w 1455822"/>
                <a:gd name="connsiteY0" fmla="*/ 0 h 264695"/>
                <a:gd name="connsiteX1" fmla="*/ 120316 w 1455822"/>
                <a:gd name="connsiteY1" fmla="*/ 84221 h 264695"/>
                <a:gd name="connsiteX2" fmla="*/ 192506 w 1455822"/>
                <a:gd name="connsiteY2" fmla="*/ 132348 h 264695"/>
                <a:gd name="connsiteX3" fmla="*/ 300790 w 1455822"/>
                <a:gd name="connsiteY3" fmla="*/ 168442 h 264695"/>
                <a:gd name="connsiteX4" fmla="*/ 336885 w 1455822"/>
                <a:gd name="connsiteY4" fmla="*/ 180474 h 264695"/>
                <a:gd name="connsiteX5" fmla="*/ 481264 w 1455822"/>
                <a:gd name="connsiteY5" fmla="*/ 168442 h 264695"/>
                <a:gd name="connsiteX6" fmla="*/ 553453 w 1455822"/>
                <a:gd name="connsiteY6" fmla="*/ 120316 h 264695"/>
                <a:gd name="connsiteX7" fmla="*/ 589548 w 1455822"/>
                <a:gd name="connsiteY7" fmla="*/ 108285 h 264695"/>
                <a:gd name="connsiteX8" fmla="*/ 661737 w 1455822"/>
                <a:gd name="connsiteY8" fmla="*/ 132348 h 264695"/>
                <a:gd name="connsiteX9" fmla="*/ 697832 w 1455822"/>
                <a:gd name="connsiteY9" fmla="*/ 156411 h 264695"/>
                <a:gd name="connsiteX10" fmla="*/ 770022 w 1455822"/>
                <a:gd name="connsiteY10" fmla="*/ 180474 h 264695"/>
                <a:gd name="connsiteX11" fmla="*/ 806116 w 1455822"/>
                <a:gd name="connsiteY11" fmla="*/ 204537 h 264695"/>
                <a:gd name="connsiteX12" fmla="*/ 902369 w 1455822"/>
                <a:gd name="connsiteY12" fmla="*/ 228600 h 264695"/>
                <a:gd name="connsiteX13" fmla="*/ 938464 w 1455822"/>
                <a:gd name="connsiteY13" fmla="*/ 240632 h 264695"/>
                <a:gd name="connsiteX14" fmla="*/ 1070811 w 1455822"/>
                <a:gd name="connsiteY14" fmla="*/ 252663 h 264695"/>
                <a:gd name="connsiteX15" fmla="*/ 1130969 w 1455822"/>
                <a:gd name="connsiteY15" fmla="*/ 264695 h 264695"/>
                <a:gd name="connsiteX16" fmla="*/ 1263316 w 1455822"/>
                <a:gd name="connsiteY16" fmla="*/ 240632 h 264695"/>
                <a:gd name="connsiteX17" fmla="*/ 1335506 w 1455822"/>
                <a:gd name="connsiteY17" fmla="*/ 216569 h 264695"/>
                <a:gd name="connsiteX18" fmla="*/ 1371600 w 1455822"/>
                <a:gd name="connsiteY18" fmla="*/ 204537 h 264695"/>
                <a:gd name="connsiteX19" fmla="*/ 1455822 w 1455822"/>
                <a:gd name="connsiteY19" fmla="*/ 204537 h 2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5822" h="264695">
                  <a:moveTo>
                    <a:pt x="0" y="0"/>
                  </a:moveTo>
                  <a:cubicBezTo>
                    <a:pt x="98477" y="78782"/>
                    <a:pt x="19872" y="20302"/>
                    <a:pt x="120316" y="84221"/>
                  </a:cubicBezTo>
                  <a:cubicBezTo>
                    <a:pt x="144715" y="99748"/>
                    <a:pt x="165070" y="123203"/>
                    <a:pt x="192506" y="132348"/>
                  </a:cubicBezTo>
                  <a:lnTo>
                    <a:pt x="300790" y="168442"/>
                  </a:lnTo>
                  <a:lnTo>
                    <a:pt x="336885" y="180474"/>
                  </a:lnTo>
                  <a:cubicBezTo>
                    <a:pt x="385011" y="176463"/>
                    <a:pt x="434733" y="181367"/>
                    <a:pt x="481264" y="168442"/>
                  </a:cubicBezTo>
                  <a:cubicBezTo>
                    <a:pt x="509129" y="160702"/>
                    <a:pt x="526017" y="129461"/>
                    <a:pt x="553453" y="120316"/>
                  </a:cubicBezTo>
                  <a:lnTo>
                    <a:pt x="589548" y="108285"/>
                  </a:lnTo>
                  <a:cubicBezTo>
                    <a:pt x="613611" y="116306"/>
                    <a:pt x="640632" y="118278"/>
                    <a:pt x="661737" y="132348"/>
                  </a:cubicBezTo>
                  <a:cubicBezTo>
                    <a:pt x="673769" y="140369"/>
                    <a:pt x="684618" y="150538"/>
                    <a:pt x="697832" y="156411"/>
                  </a:cubicBezTo>
                  <a:cubicBezTo>
                    <a:pt x="721011" y="166713"/>
                    <a:pt x="748917" y="166404"/>
                    <a:pt x="770022" y="180474"/>
                  </a:cubicBezTo>
                  <a:cubicBezTo>
                    <a:pt x="782053" y="188495"/>
                    <a:pt x="792527" y="199595"/>
                    <a:pt x="806116" y="204537"/>
                  </a:cubicBezTo>
                  <a:cubicBezTo>
                    <a:pt x="837197" y="215839"/>
                    <a:pt x="870994" y="218142"/>
                    <a:pt x="902369" y="228600"/>
                  </a:cubicBezTo>
                  <a:cubicBezTo>
                    <a:pt x="914401" y="232611"/>
                    <a:pt x="925909" y="238838"/>
                    <a:pt x="938464" y="240632"/>
                  </a:cubicBezTo>
                  <a:cubicBezTo>
                    <a:pt x="982316" y="246897"/>
                    <a:pt x="1026695" y="248653"/>
                    <a:pt x="1070811" y="252663"/>
                  </a:cubicBezTo>
                  <a:cubicBezTo>
                    <a:pt x="1090864" y="256674"/>
                    <a:pt x="1110519" y="264695"/>
                    <a:pt x="1130969" y="264695"/>
                  </a:cubicBezTo>
                  <a:cubicBezTo>
                    <a:pt x="1140135" y="264695"/>
                    <a:pt x="1248977" y="244543"/>
                    <a:pt x="1263316" y="240632"/>
                  </a:cubicBezTo>
                  <a:cubicBezTo>
                    <a:pt x="1287787" y="233958"/>
                    <a:pt x="1311443" y="224590"/>
                    <a:pt x="1335506" y="216569"/>
                  </a:cubicBezTo>
                  <a:cubicBezTo>
                    <a:pt x="1347537" y="212558"/>
                    <a:pt x="1358918" y="204537"/>
                    <a:pt x="1371600" y="204537"/>
                  </a:cubicBezTo>
                  <a:lnTo>
                    <a:pt x="1455822" y="2045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7987" y="6460960"/>
              <a:ext cx="2658979" cy="204536"/>
            </a:xfrm>
            <a:custGeom>
              <a:avLst/>
              <a:gdLst>
                <a:gd name="connsiteX0" fmla="*/ 0 w 2658979"/>
                <a:gd name="connsiteY0" fmla="*/ 180473 h 204536"/>
                <a:gd name="connsiteX1" fmla="*/ 108285 w 2658979"/>
                <a:gd name="connsiteY1" fmla="*/ 156410 h 204536"/>
                <a:gd name="connsiteX2" fmla="*/ 192506 w 2658979"/>
                <a:gd name="connsiteY2" fmla="*/ 108284 h 204536"/>
                <a:gd name="connsiteX3" fmla="*/ 240632 w 2658979"/>
                <a:gd name="connsiteY3" fmla="*/ 96252 h 204536"/>
                <a:gd name="connsiteX4" fmla="*/ 312822 w 2658979"/>
                <a:gd name="connsiteY4" fmla="*/ 72189 h 204536"/>
                <a:gd name="connsiteX5" fmla="*/ 517358 w 2658979"/>
                <a:gd name="connsiteY5" fmla="*/ 48126 h 204536"/>
                <a:gd name="connsiteX6" fmla="*/ 565485 w 2658979"/>
                <a:gd name="connsiteY6" fmla="*/ 36094 h 204536"/>
                <a:gd name="connsiteX7" fmla="*/ 986590 w 2658979"/>
                <a:gd name="connsiteY7" fmla="*/ 24063 h 204536"/>
                <a:gd name="connsiteX8" fmla="*/ 1034716 w 2658979"/>
                <a:gd name="connsiteY8" fmla="*/ 12031 h 204536"/>
                <a:gd name="connsiteX9" fmla="*/ 1070811 w 2658979"/>
                <a:gd name="connsiteY9" fmla="*/ 0 h 204536"/>
                <a:gd name="connsiteX10" fmla="*/ 1299411 w 2658979"/>
                <a:gd name="connsiteY10" fmla="*/ 12031 h 204536"/>
                <a:gd name="connsiteX11" fmla="*/ 1407695 w 2658979"/>
                <a:gd name="connsiteY11" fmla="*/ 36094 h 204536"/>
                <a:gd name="connsiteX12" fmla="*/ 1443790 w 2658979"/>
                <a:gd name="connsiteY12" fmla="*/ 48126 h 204536"/>
                <a:gd name="connsiteX13" fmla="*/ 1696453 w 2658979"/>
                <a:gd name="connsiteY13" fmla="*/ 60157 h 204536"/>
                <a:gd name="connsiteX14" fmla="*/ 1888958 w 2658979"/>
                <a:gd name="connsiteY14" fmla="*/ 84221 h 204536"/>
                <a:gd name="connsiteX15" fmla="*/ 1973179 w 2658979"/>
                <a:gd name="connsiteY15" fmla="*/ 96252 h 204536"/>
                <a:gd name="connsiteX16" fmla="*/ 2189748 w 2658979"/>
                <a:gd name="connsiteY16" fmla="*/ 120315 h 204536"/>
                <a:gd name="connsiteX17" fmla="*/ 2394285 w 2658979"/>
                <a:gd name="connsiteY17" fmla="*/ 132347 h 204536"/>
                <a:gd name="connsiteX18" fmla="*/ 2466474 w 2658979"/>
                <a:gd name="connsiteY18" fmla="*/ 156410 h 204536"/>
                <a:gd name="connsiteX19" fmla="*/ 2502569 w 2658979"/>
                <a:gd name="connsiteY19" fmla="*/ 168442 h 204536"/>
                <a:gd name="connsiteX20" fmla="*/ 2538664 w 2658979"/>
                <a:gd name="connsiteY20" fmla="*/ 192505 h 204536"/>
                <a:gd name="connsiteX21" fmla="*/ 2658979 w 2658979"/>
                <a:gd name="connsiteY21" fmla="*/ 204536 h 20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8979" h="204536">
                  <a:moveTo>
                    <a:pt x="0" y="180473"/>
                  </a:moveTo>
                  <a:cubicBezTo>
                    <a:pt x="16342" y="177205"/>
                    <a:pt x="88861" y="163694"/>
                    <a:pt x="108285" y="156410"/>
                  </a:cubicBezTo>
                  <a:cubicBezTo>
                    <a:pt x="308097" y="81480"/>
                    <a:pt x="29621" y="178092"/>
                    <a:pt x="192506" y="108284"/>
                  </a:cubicBezTo>
                  <a:cubicBezTo>
                    <a:pt x="207705" y="101770"/>
                    <a:pt x="224794" y="101004"/>
                    <a:pt x="240632" y="96252"/>
                  </a:cubicBezTo>
                  <a:cubicBezTo>
                    <a:pt x="264927" y="88963"/>
                    <a:pt x="287583" y="74713"/>
                    <a:pt x="312822" y="72189"/>
                  </a:cubicBezTo>
                  <a:cubicBezTo>
                    <a:pt x="377334" y="65737"/>
                    <a:pt x="452354" y="59945"/>
                    <a:pt x="517358" y="48126"/>
                  </a:cubicBezTo>
                  <a:cubicBezTo>
                    <a:pt x="533627" y="45168"/>
                    <a:pt x="548971" y="36941"/>
                    <a:pt x="565485" y="36094"/>
                  </a:cubicBezTo>
                  <a:cubicBezTo>
                    <a:pt x="705726" y="28902"/>
                    <a:pt x="846222" y="28073"/>
                    <a:pt x="986590" y="24063"/>
                  </a:cubicBezTo>
                  <a:cubicBezTo>
                    <a:pt x="1002632" y="20052"/>
                    <a:pt x="1018816" y="16574"/>
                    <a:pt x="1034716" y="12031"/>
                  </a:cubicBezTo>
                  <a:cubicBezTo>
                    <a:pt x="1046910" y="8547"/>
                    <a:pt x="1058129" y="0"/>
                    <a:pt x="1070811" y="0"/>
                  </a:cubicBezTo>
                  <a:cubicBezTo>
                    <a:pt x="1147116" y="0"/>
                    <a:pt x="1223211" y="8021"/>
                    <a:pt x="1299411" y="12031"/>
                  </a:cubicBezTo>
                  <a:cubicBezTo>
                    <a:pt x="1380666" y="39117"/>
                    <a:pt x="1280646" y="7861"/>
                    <a:pt x="1407695" y="36094"/>
                  </a:cubicBezTo>
                  <a:cubicBezTo>
                    <a:pt x="1420076" y="38845"/>
                    <a:pt x="1431151" y="47073"/>
                    <a:pt x="1443790" y="48126"/>
                  </a:cubicBezTo>
                  <a:cubicBezTo>
                    <a:pt x="1527815" y="55128"/>
                    <a:pt x="1612232" y="56147"/>
                    <a:pt x="1696453" y="60157"/>
                  </a:cubicBezTo>
                  <a:cubicBezTo>
                    <a:pt x="1816066" y="84080"/>
                    <a:pt x="1701547" y="63398"/>
                    <a:pt x="1888958" y="84221"/>
                  </a:cubicBezTo>
                  <a:cubicBezTo>
                    <a:pt x="1917143" y="87353"/>
                    <a:pt x="1945105" y="92242"/>
                    <a:pt x="1973179" y="96252"/>
                  </a:cubicBezTo>
                  <a:cubicBezTo>
                    <a:pt x="2065847" y="127142"/>
                    <a:pt x="1999589" y="108430"/>
                    <a:pt x="2189748" y="120315"/>
                  </a:cubicBezTo>
                  <a:lnTo>
                    <a:pt x="2394285" y="132347"/>
                  </a:lnTo>
                  <a:lnTo>
                    <a:pt x="2466474" y="156410"/>
                  </a:lnTo>
                  <a:cubicBezTo>
                    <a:pt x="2478506" y="160421"/>
                    <a:pt x="2492016" y="161407"/>
                    <a:pt x="2502569" y="168442"/>
                  </a:cubicBezTo>
                  <a:cubicBezTo>
                    <a:pt x="2514601" y="176463"/>
                    <a:pt x="2524574" y="189254"/>
                    <a:pt x="2538664" y="192505"/>
                  </a:cubicBezTo>
                  <a:cubicBezTo>
                    <a:pt x="2577937" y="201568"/>
                    <a:pt x="2658979" y="204536"/>
                    <a:pt x="2658979" y="2045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 rot="2165886">
              <a:off x="1134579" y="1367547"/>
              <a:ext cx="1079248" cy="1086478"/>
            </a:xfrm>
            <a:custGeom>
              <a:avLst/>
              <a:gdLst>
                <a:gd name="T0" fmla="*/ 783 w 818"/>
                <a:gd name="T1" fmla="*/ 349 h 523"/>
                <a:gd name="T2" fmla="*/ 818 w 818"/>
                <a:gd name="T3" fmla="*/ 459 h 523"/>
                <a:gd name="T4" fmla="*/ 703 w 818"/>
                <a:gd name="T5" fmla="*/ 509 h 523"/>
                <a:gd name="T6" fmla="*/ 656 w 818"/>
                <a:gd name="T7" fmla="*/ 521 h 523"/>
                <a:gd name="T8" fmla="*/ 591 w 818"/>
                <a:gd name="T9" fmla="*/ 492 h 523"/>
                <a:gd name="T10" fmla="*/ 571 w 818"/>
                <a:gd name="T11" fmla="*/ 506 h 523"/>
                <a:gd name="T12" fmla="*/ 548 w 818"/>
                <a:gd name="T13" fmla="*/ 499 h 523"/>
                <a:gd name="T14" fmla="*/ 504 w 818"/>
                <a:gd name="T15" fmla="*/ 495 h 523"/>
                <a:gd name="T16" fmla="*/ 387 w 818"/>
                <a:gd name="T17" fmla="*/ 486 h 523"/>
                <a:gd name="T18" fmla="*/ 353 w 818"/>
                <a:gd name="T19" fmla="*/ 408 h 523"/>
                <a:gd name="T20" fmla="*/ 284 w 818"/>
                <a:gd name="T21" fmla="*/ 277 h 523"/>
                <a:gd name="T22" fmla="*/ 238 w 818"/>
                <a:gd name="T23" fmla="*/ 139 h 523"/>
                <a:gd name="T24" fmla="*/ 115 w 818"/>
                <a:gd name="T25" fmla="*/ 147 h 523"/>
                <a:gd name="T26" fmla="*/ 0 w 818"/>
                <a:gd name="T27" fmla="*/ 85 h 523"/>
                <a:gd name="T28" fmla="*/ 108 w 818"/>
                <a:gd name="T29" fmla="*/ 47 h 523"/>
                <a:gd name="T30" fmla="*/ 169 w 818"/>
                <a:gd name="T31" fmla="*/ 39 h 523"/>
                <a:gd name="T32" fmla="*/ 284 w 818"/>
                <a:gd name="T33" fmla="*/ 1 h 523"/>
                <a:gd name="T34" fmla="*/ 415 w 818"/>
                <a:gd name="T35" fmla="*/ 32 h 523"/>
                <a:gd name="T36" fmla="*/ 438 w 818"/>
                <a:gd name="T37" fmla="*/ 131 h 523"/>
                <a:gd name="T38" fmla="*/ 511 w 818"/>
                <a:gd name="T39" fmla="*/ 254 h 523"/>
                <a:gd name="T40" fmla="*/ 629 w 818"/>
                <a:gd name="T41" fmla="*/ 301 h 523"/>
                <a:gd name="T42" fmla="*/ 723 w 818"/>
                <a:gd name="T43" fmla="*/ 315 h 523"/>
                <a:gd name="T44" fmla="*/ 783 w 818"/>
                <a:gd name="T45" fmla="*/ 349 h 523"/>
                <a:gd name="connsiteX0" fmla="*/ 8260 w 8688"/>
                <a:gd name="connsiteY0" fmla="*/ 8852 h 12146"/>
                <a:gd name="connsiteX1" fmla="*/ 8688 w 8688"/>
                <a:gd name="connsiteY1" fmla="*/ 10955 h 12146"/>
                <a:gd name="connsiteX2" fmla="*/ 7282 w 8688"/>
                <a:gd name="connsiteY2" fmla="*/ 11911 h 12146"/>
                <a:gd name="connsiteX3" fmla="*/ 6708 w 8688"/>
                <a:gd name="connsiteY3" fmla="*/ 12141 h 12146"/>
                <a:gd name="connsiteX4" fmla="*/ 5913 w 8688"/>
                <a:gd name="connsiteY4" fmla="*/ 11586 h 12146"/>
                <a:gd name="connsiteX5" fmla="*/ 5668 w 8688"/>
                <a:gd name="connsiteY5" fmla="*/ 11854 h 12146"/>
                <a:gd name="connsiteX6" fmla="*/ 5387 w 8688"/>
                <a:gd name="connsiteY6" fmla="*/ 11720 h 12146"/>
                <a:gd name="connsiteX7" fmla="*/ 4849 w 8688"/>
                <a:gd name="connsiteY7" fmla="*/ 11644 h 12146"/>
                <a:gd name="connsiteX8" fmla="*/ 3419 w 8688"/>
                <a:gd name="connsiteY8" fmla="*/ 11472 h 12146"/>
                <a:gd name="connsiteX9" fmla="*/ 3003 w 8688"/>
                <a:gd name="connsiteY9" fmla="*/ 9980 h 12146"/>
                <a:gd name="connsiteX10" fmla="*/ 2160 w 8688"/>
                <a:gd name="connsiteY10" fmla="*/ 7475 h 12146"/>
                <a:gd name="connsiteX11" fmla="*/ 1598 w 8688"/>
                <a:gd name="connsiteY11" fmla="*/ 4837 h 12146"/>
                <a:gd name="connsiteX12" fmla="*/ 94 w 8688"/>
                <a:gd name="connsiteY12" fmla="*/ 4990 h 12146"/>
                <a:gd name="connsiteX13" fmla="*/ 1018 w 8688"/>
                <a:gd name="connsiteY13" fmla="*/ 1 h 12146"/>
                <a:gd name="connsiteX14" fmla="*/ 8 w 8688"/>
                <a:gd name="connsiteY14" fmla="*/ 3078 h 12146"/>
                <a:gd name="connsiteX15" fmla="*/ 754 w 8688"/>
                <a:gd name="connsiteY15" fmla="*/ 2925 h 12146"/>
                <a:gd name="connsiteX16" fmla="*/ 2160 w 8688"/>
                <a:gd name="connsiteY16" fmla="*/ 2198 h 12146"/>
                <a:gd name="connsiteX17" fmla="*/ 3761 w 8688"/>
                <a:gd name="connsiteY17" fmla="*/ 2791 h 12146"/>
                <a:gd name="connsiteX18" fmla="*/ 4043 w 8688"/>
                <a:gd name="connsiteY18" fmla="*/ 4684 h 12146"/>
                <a:gd name="connsiteX19" fmla="*/ 4935 w 8688"/>
                <a:gd name="connsiteY19" fmla="*/ 7036 h 12146"/>
                <a:gd name="connsiteX20" fmla="*/ 6377 w 8688"/>
                <a:gd name="connsiteY20" fmla="*/ 7934 h 12146"/>
                <a:gd name="connsiteX21" fmla="*/ 7527 w 8688"/>
                <a:gd name="connsiteY21" fmla="*/ 8202 h 12146"/>
                <a:gd name="connsiteX22" fmla="*/ 8260 w 8688"/>
                <a:gd name="connsiteY22" fmla="*/ 8852 h 12146"/>
                <a:gd name="connsiteX0" fmla="*/ 9507 w 10000"/>
                <a:gd name="connsiteY0" fmla="*/ 7288 h 10000"/>
                <a:gd name="connsiteX1" fmla="*/ 10000 w 10000"/>
                <a:gd name="connsiteY1" fmla="*/ 9019 h 10000"/>
                <a:gd name="connsiteX2" fmla="*/ 8382 w 10000"/>
                <a:gd name="connsiteY2" fmla="*/ 9807 h 10000"/>
                <a:gd name="connsiteX3" fmla="*/ 7721 w 10000"/>
                <a:gd name="connsiteY3" fmla="*/ 9996 h 10000"/>
                <a:gd name="connsiteX4" fmla="*/ 6806 w 10000"/>
                <a:gd name="connsiteY4" fmla="*/ 9539 h 10000"/>
                <a:gd name="connsiteX5" fmla="*/ 6524 w 10000"/>
                <a:gd name="connsiteY5" fmla="*/ 9760 h 10000"/>
                <a:gd name="connsiteX6" fmla="*/ 6201 w 10000"/>
                <a:gd name="connsiteY6" fmla="*/ 9649 h 10000"/>
                <a:gd name="connsiteX7" fmla="*/ 5581 w 10000"/>
                <a:gd name="connsiteY7" fmla="*/ 9587 h 10000"/>
                <a:gd name="connsiteX8" fmla="*/ 3935 w 10000"/>
                <a:gd name="connsiteY8" fmla="*/ 9445 h 10000"/>
                <a:gd name="connsiteX9" fmla="*/ 3456 w 10000"/>
                <a:gd name="connsiteY9" fmla="*/ 8217 h 10000"/>
                <a:gd name="connsiteX10" fmla="*/ 2486 w 10000"/>
                <a:gd name="connsiteY10" fmla="*/ 6154 h 10000"/>
                <a:gd name="connsiteX11" fmla="*/ 1839 w 10000"/>
                <a:gd name="connsiteY11" fmla="*/ 3982 h 10000"/>
                <a:gd name="connsiteX12" fmla="*/ 108 w 10000"/>
                <a:gd name="connsiteY12" fmla="*/ 4108 h 10000"/>
                <a:gd name="connsiteX13" fmla="*/ 1172 w 10000"/>
                <a:gd name="connsiteY13" fmla="*/ 1 h 10000"/>
                <a:gd name="connsiteX14" fmla="*/ 9 w 10000"/>
                <a:gd name="connsiteY14" fmla="*/ 2534 h 10000"/>
                <a:gd name="connsiteX15" fmla="*/ 2131 w 10000"/>
                <a:gd name="connsiteY15" fmla="*/ 829 h 10000"/>
                <a:gd name="connsiteX16" fmla="*/ 2486 w 10000"/>
                <a:gd name="connsiteY16" fmla="*/ 1810 h 10000"/>
                <a:gd name="connsiteX17" fmla="*/ 4329 w 10000"/>
                <a:gd name="connsiteY17" fmla="*/ 2298 h 10000"/>
                <a:gd name="connsiteX18" fmla="*/ 4654 w 10000"/>
                <a:gd name="connsiteY18" fmla="*/ 3856 h 10000"/>
                <a:gd name="connsiteX19" fmla="*/ 5680 w 10000"/>
                <a:gd name="connsiteY19" fmla="*/ 5793 h 10000"/>
                <a:gd name="connsiteX20" fmla="*/ 7340 w 10000"/>
                <a:gd name="connsiteY20" fmla="*/ 6532 h 10000"/>
                <a:gd name="connsiteX21" fmla="*/ 8664 w 10000"/>
                <a:gd name="connsiteY21" fmla="*/ 6753 h 10000"/>
                <a:gd name="connsiteX22" fmla="*/ 9507 w 10000"/>
                <a:gd name="connsiteY22" fmla="*/ 7288 h 10000"/>
                <a:gd name="connsiteX0" fmla="*/ 9466 w 9959"/>
                <a:gd name="connsiteY0" fmla="*/ 8049 h 10761"/>
                <a:gd name="connsiteX1" fmla="*/ 9959 w 9959"/>
                <a:gd name="connsiteY1" fmla="*/ 9780 h 10761"/>
                <a:gd name="connsiteX2" fmla="*/ 8341 w 9959"/>
                <a:gd name="connsiteY2" fmla="*/ 10568 h 10761"/>
                <a:gd name="connsiteX3" fmla="*/ 7680 w 9959"/>
                <a:gd name="connsiteY3" fmla="*/ 10757 h 10761"/>
                <a:gd name="connsiteX4" fmla="*/ 6765 w 9959"/>
                <a:gd name="connsiteY4" fmla="*/ 10300 h 10761"/>
                <a:gd name="connsiteX5" fmla="*/ 6483 w 9959"/>
                <a:gd name="connsiteY5" fmla="*/ 10521 h 10761"/>
                <a:gd name="connsiteX6" fmla="*/ 6160 w 9959"/>
                <a:gd name="connsiteY6" fmla="*/ 10410 h 10761"/>
                <a:gd name="connsiteX7" fmla="*/ 5540 w 9959"/>
                <a:gd name="connsiteY7" fmla="*/ 10348 h 10761"/>
                <a:gd name="connsiteX8" fmla="*/ 3894 w 9959"/>
                <a:gd name="connsiteY8" fmla="*/ 10206 h 10761"/>
                <a:gd name="connsiteX9" fmla="*/ 3415 w 9959"/>
                <a:gd name="connsiteY9" fmla="*/ 8978 h 10761"/>
                <a:gd name="connsiteX10" fmla="*/ 2445 w 9959"/>
                <a:gd name="connsiteY10" fmla="*/ 6915 h 10761"/>
                <a:gd name="connsiteX11" fmla="*/ 1798 w 9959"/>
                <a:gd name="connsiteY11" fmla="*/ 4743 h 10761"/>
                <a:gd name="connsiteX12" fmla="*/ 67 w 9959"/>
                <a:gd name="connsiteY12" fmla="*/ 4869 h 10761"/>
                <a:gd name="connsiteX13" fmla="*/ 1131 w 9959"/>
                <a:gd name="connsiteY13" fmla="*/ 762 h 10761"/>
                <a:gd name="connsiteX14" fmla="*/ 2429 w 9959"/>
                <a:gd name="connsiteY14" fmla="*/ 41 h 10761"/>
                <a:gd name="connsiteX15" fmla="*/ 2090 w 9959"/>
                <a:gd name="connsiteY15" fmla="*/ 1590 h 10761"/>
                <a:gd name="connsiteX16" fmla="*/ 2445 w 9959"/>
                <a:gd name="connsiteY16" fmla="*/ 2571 h 10761"/>
                <a:gd name="connsiteX17" fmla="*/ 4288 w 9959"/>
                <a:gd name="connsiteY17" fmla="*/ 3059 h 10761"/>
                <a:gd name="connsiteX18" fmla="*/ 4613 w 9959"/>
                <a:gd name="connsiteY18" fmla="*/ 4617 h 10761"/>
                <a:gd name="connsiteX19" fmla="*/ 5639 w 9959"/>
                <a:gd name="connsiteY19" fmla="*/ 6554 h 10761"/>
                <a:gd name="connsiteX20" fmla="*/ 7299 w 9959"/>
                <a:gd name="connsiteY20" fmla="*/ 7293 h 10761"/>
                <a:gd name="connsiteX21" fmla="*/ 8623 w 9959"/>
                <a:gd name="connsiteY21" fmla="*/ 7514 h 10761"/>
                <a:gd name="connsiteX22" fmla="*/ 9466 w 9959"/>
                <a:gd name="connsiteY22" fmla="*/ 8049 h 1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59" h="10761">
                  <a:moveTo>
                    <a:pt x="9466" y="8049"/>
                  </a:moveTo>
                  <a:cubicBezTo>
                    <a:pt x="9326" y="8569"/>
                    <a:pt x="9875" y="9245"/>
                    <a:pt x="9959" y="9780"/>
                  </a:cubicBezTo>
                  <a:cubicBezTo>
                    <a:pt x="9762" y="10442"/>
                    <a:pt x="8861" y="10395"/>
                    <a:pt x="8341" y="10568"/>
                  </a:cubicBezTo>
                  <a:cubicBezTo>
                    <a:pt x="8101" y="10647"/>
                    <a:pt x="7961" y="10788"/>
                    <a:pt x="7680" y="10757"/>
                  </a:cubicBezTo>
                  <a:cubicBezTo>
                    <a:pt x="7398" y="10726"/>
                    <a:pt x="6948" y="10410"/>
                    <a:pt x="6765" y="10300"/>
                  </a:cubicBezTo>
                  <a:cubicBezTo>
                    <a:pt x="6666" y="10379"/>
                    <a:pt x="6610" y="10505"/>
                    <a:pt x="6483" y="10521"/>
                  </a:cubicBezTo>
                  <a:cubicBezTo>
                    <a:pt x="6371" y="10536"/>
                    <a:pt x="6272" y="10426"/>
                    <a:pt x="6160" y="10410"/>
                  </a:cubicBezTo>
                  <a:cubicBezTo>
                    <a:pt x="5372" y="10348"/>
                    <a:pt x="6371" y="10678"/>
                    <a:pt x="5540" y="10348"/>
                  </a:cubicBezTo>
                  <a:cubicBezTo>
                    <a:pt x="4977" y="10474"/>
                    <a:pt x="4443" y="10395"/>
                    <a:pt x="3894" y="10206"/>
                  </a:cubicBezTo>
                  <a:cubicBezTo>
                    <a:pt x="3177" y="9544"/>
                    <a:pt x="3571" y="9954"/>
                    <a:pt x="3415" y="8978"/>
                  </a:cubicBezTo>
                  <a:cubicBezTo>
                    <a:pt x="2741" y="8522"/>
                    <a:pt x="3162" y="7167"/>
                    <a:pt x="2445" y="6915"/>
                  </a:cubicBezTo>
                  <a:cubicBezTo>
                    <a:pt x="1713" y="7231"/>
                    <a:pt x="2586" y="4696"/>
                    <a:pt x="1798" y="4743"/>
                  </a:cubicBezTo>
                  <a:cubicBezTo>
                    <a:pt x="1446" y="4759"/>
                    <a:pt x="433" y="4759"/>
                    <a:pt x="67" y="4869"/>
                  </a:cubicBezTo>
                  <a:cubicBezTo>
                    <a:pt x="-326" y="4743"/>
                    <a:pt x="1145" y="1029"/>
                    <a:pt x="1131" y="762"/>
                  </a:cubicBezTo>
                  <a:cubicBezTo>
                    <a:pt x="1553" y="684"/>
                    <a:pt x="2289" y="513"/>
                    <a:pt x="2429" y="41"/>
                  </a:cubicBezTo>
                  <a:cubicBezTo>
                    <a:pt x="2894" y="-337"/>
                    <a:pt x="1667" y="2031"/>
                    <a:pt x="2090" y="1590"/>
                  </a:cubicBezTo>
                  <a:cubicBezTo>
                    <a:pt x="2386" y="1385"/>
                    <a:pt x="2079" y="2326"/>
                    <a:pt x="2445" y="2571"/>
                  </a:cubicBezTo>
                  <a:cubicBezTo>
                    <a:pt x="2811" y="2816"/>
                    <a:pt x="3923" y="2712"/>
                    <a:pt x="4288" y="3059"/>
                  </a:cubicBezTo>
                  <a:cubicBezTo>
                    <a:pt x="4837" y="4255"/>
                    <a:pt x="4161" y="3941"/>
                    <a:pt x="4613" y="4617"/>
                  </a:cubicBezTo>
                  <a:cubicBezTo>
                    <a:pt x="5836" y="6239"/>
                    <a:pt x="4570" y="5798"/>
                    <a:pt x="5639" y="6554"/>
                  </a:cubicBezTo>
                  <a:cubicBezTo>
                    <a:pt x="5836" y="6680"/>
                    <a:pt x="7299" y="7293"/>
                    <a:pt x="7299" y="7293"/>
                  </a:cubicBezTo>
                  <a:cubicBezTo>
                    <a:pt x="7848" y="7813"/>
                    <a:pt x="8101" y="6947"/>
                    <a:pt x="8623" y="7514"/>
                  </a:cubicBezTo>
                  <a:cubicBezTo>
                    <a:pt x="8833" y="7750"/>
                    <a:pt x="8650" y="7687"/>
                    <a:pt x="9466" y="8049"/>
                  </a:cubicBezTo>
                  <a:close/>
                </a:path>
              </a:pathLst>
            </a:custGeom>
            <a:solidFill>
              <a:srgbClr val="8FB3D7"/>
            </a:solidFill>
            <a:ln w="1905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FFFFFF"/>
                </a:solidFill>
              </a:endParaRPr>
            </a:p>
          </p:txBody>
        </p:sp>
        <p:pic>
          <p:nvPicPr>
            <p:cNvPr id="11" name="Picture 79" descr="Rur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2" y="3890199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80"/>
            <p:cNvSpPr>
              <a:spLocks noChangeArrowheads="1"/>
            </p:cNvSpPr>
            <p:nvPr/>
          </p:nvSpPr>
          <p:spPr bwMode="auto">
            <a:xfrm>
              <a:off x="300788" y="3573379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Rural</a:t>
              </a:r>
            </a:p>
          </p:txBody>
        </p:sp>
        <p:pic>
          <p:nvPicPr>
            <p:cNvPr id="13" name="Picture 75" descr="Graphic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00" y="6020695"/>
              <a:ext cx="744136" cy="4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2448674" y="5804537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Urban</a:t>
              </a:r>
            </a:p>
          </p:txBody>
        </p:sp>
        <p:pic>
          <p:nvPicPr>
            <p:cNvPr id="15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401" y="4511108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 rot="21447434">
              <a:off x="2409970" y="4938404"/>
              <a:ext cx="968291" cy="21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Irrigation</a:t>
              </a:r>
            </a:p>
          </p:txBody>
        </p:sp>
        <p:pic>
          <p:nvPicPr>
            <p:cNvPr id="17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8" y="2526632"/>
              <a:ext cx="831054" cy="494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165467" y="3020935"/>
              <a:ext cx="968291" cy="21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Irrigation</a:t>
              </a:r>
            </a:p>
          </p:txBody>
        </p:sp>
        <p:pic>
          <p:nvPicPr>
            <p:cNvPr id="20" name="Picture 79" descr="Rura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246" y="2909626"/>
              <a:ext cx="690766" cy="42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80"/>
            <p:cNvSpPr>
              <a:spLocks noChangeArrowheads="1"/>
            </p:cNvSpPr>
            <p:nvPr/>
          </p:nvSpPr>
          <p:spPr bwMode="auto">
            <a:xfrm>
              <a:off x="2607969" y="2617688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Rural</a:t>
              </a: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 rot="14903300">
              <a:off x="426474" y="812175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 rot="14903300">
              <a:off x="724695" y="1018894"/>
              <a:ext cx="209481" cy="171709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14903300">
              <a:off x="1095752" y="1092243"/>
              <a:ext cx="164325" cy="299794"/>
            </a:xfrm>
            <a:custGeom>
              <a:avLst/>
              <a:gdLst>
                <a:gd name="T0" fmla="*/ 24 w 89"/>
                <a:gd name="T1" fmla="*/ 68 h 68"/>
                <a:gd name="T2" fmla="*/ 1 w 89"/>
                <a:gd name="T3" fmla="*/ 28 h 68"/>
                <a:gd name="T4" fmla="*/ 73 w 89"/>
                <a:gd name="T5" fmla="*/ 0 h 68"/>
                <a:gd name="T6" fmla="*/ 89 w 89"/>
                <a:gd name="T7" fmla="*/ 16 h 68"/>
                <a:gd name="T8" fmla="*/ 24 w 8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8">
                  <a:moveTo>
                    <a:pt x="24" y="68"/>
                  </a:moveTo>
                  <a:cubicBezTo>
                    <a:pt x="24" y="68"/>
                    <a:pt x="0" y="30"/>
                    <a:pt x="1" y="28"/>
                  </a:cubicBezTo>
                  <a:cubicBezTo>
                    <a:pt x="15" y="7"/>
                    <a:pt x="56" y="19"/>
                    <a:pt x="73" y="0"/>
                  </a:cubicBezTo>
                  <a:cubicBezTo>
                    <a:pt x="78" y="5"/>
                    <a:pt x="89" y="8"/>
                    <a:pt x="89" y="16"/>
                  </a:cubicBezTo>
                  <a:cubicBezTo>
                    <a:pt x="89" y="42"/>
                    <a:pt x="54" y="68"/>
                    <a:pt x="24" y="68"/>
                  </a:cubicBezTo>
                  <a:close/>
                </a:path>
              </a:pathLst>
            </a:custGeom>
            <a:solidFill>
              <a:srgbClr val="8FB3D7"/>
            </a:solidFill>
            <a:ln w="1270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FFFFFF"/>
                </a:solidFill>
              </a:endParaRPr>
            </a:p>
          </p:txBody>
        </p:sp>
        <p:sp>
          <p:nvSpPr>
            <p:cNvPr id="26" name="Rectangle 80"/>
            <p:cNvSpPr>
              <a:spLocks noChangeArrowheads="1"/>
            </p:cNvSpPr>
            <p:nvPr/>
          </p:nvSpPr>
          <p:spPr bwMode="auto">
            <a:xfrm>
              <a:off x="370689" y="556036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Small Dams</a:t>
              </a:r>
            </a:p>
          </p:txBody>
        </p:sp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>
              <a:off x="1830328" y="411988"/>
              <a:ext cx="1691951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Stream Flow Reduction Activity</a:t>
              </a:r>
            </a:p>
          </p:txBody>
        </p:sp>
        <p:pic>
          <p:nvPicPr>
            <p:cNvPr id="28" name="Picture 7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493" y="103208"/>
              <a:ext cx="623672" cy="54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537" y="5992885"/>
              <a:ext cx="622146" cy="45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1028699" y="5683653"/>
              <a:ext cx="1035436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Industrial</a:t>
              </a:r>
            </a:p>
          </p:txBody>
        </p:sp>
        <p:pic>
          <p:nvPicPr>
            <p:cNvPr id="31" name="Picture 17" descr="j023359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29" y="3890199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7" descr="j023359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377" y="3625755"/>
              <a:ext cx="503238" cy="25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80"/>
            <p:cNvSpPr>
              <a:spLocks noChangeArrowheads="1"/>
            </p:cNvSpPr>
            <p:nvPr/>
          </p:nvSpPr>
          <p:spPr bwMode="auto">
            <a:xfrm>
              <a:off x="2016782" y="4126661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Nature Reserve</a:t>
              </a:r>
            </a:p>
          </p:txBody>
        </p:sp>
        <p:sp>
          <p:nvSpPr>
            <p:cNvPr id="36" name="Rectangle 80"/>
            <p:cNvSpPr>
              <a:spLocks noChangeArrowheads="1"/>
            </p:cNvSpPr>
            <p:nvPr/>
          </p:nvSpPr>
          <p:spPr bwMode="auto">
            <a:xfrm>
              <a:off x="1389308" y="6449337"/>
              <a:ext cx="968292" cy="43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/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Estuary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1942248" y="6497054"/>
              <a:ext cx="223434" cy="1143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101389" y="118964"/>
            <a:ext cx="601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Deriving the Management Class</a:t>
            </a:r>
            <a:endParaRPr lang="en-Z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34519" y="939961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48303" y="1121389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192805" y="4408817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1786063" y="4582987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llate 2"/>
          <p:cNvSpPr/>
          <p:nvPr/>
        </p:nvSpPr>
        <p:spPr>
          <a:xfrm rot="5400000">
            <a:off x="1947610" y="5504698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Flowchart: Collate 54"/>
          <p:cNvSpPr/>
          <p:nvPr/>
        </p:nvSpPr>
        <p:spPr>
          <a:xfrm rot="6300243">
            <a:off x="1323815" y="4020433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3" name="Picture 42" descr="image"/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19" y="3672769"/>
            <a:ext cx="4190096" cy="16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3732380" y="6290254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llate 44"/>
          <p:cNvSpPr/>
          <p:nvPr/>
        </p:nvSpPr>
        <p:spPr>
          <a:xfrm rot="5400000">
            <a:off x="3703778" y="6471516"/>
            <a:ext cx="214311" cy="296321"/>
          </a:xfrm>
          <a:prstGeom prst="flowChartCol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5230" y="625696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Biophysical Node</a:t>
            </a:r>
          </a:p>
          <a:p>
            <a:r>
              <a:rPr lang="en-ZA" sz="1200" dirty="0" err="1" smtClean="0"/>
              <a:t>EWR</a:t>
            </a:r>
            <a:r>
              <a:rPr lang="en-ZA" sz="1200" dirty="0" smtClean="0"/>
              <a:t> Site</a:t>
            </a:r>
            <a:endParaRPr lang="en-GB" sz="12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42347"/>
              </p:ext>
            </p:extLst>
          </p:nvPr>
        </p:nvGraphicFramePr>
        <p:xfrm>
          <a:off x="4809119" y="804465"/>
          <a:ext cx="4210595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655"/>
                <a:gridCol w="564988"/>
                <a:gridCol w="564988"/>
                <a:gridCol w="564988"/>
                <a:gridCol w="564988"/>
                <a:gridCol w="5649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 Node</a:t>
                      </a:r>
                      <a:r>
                        <a:rPr lang="en-ZA" sz="1600" baseline="0" dirty="0" smtClean="0"/>
                        <a:t> grouping</a:t>
                      </a:r>
                      <a:r>
                        <a:rPr lang="en-ZA" sz="1600" dirty="0" smtClean="0"/>
                        <a:t> in Ecological</a:t>
                      </a:r>
                      <a:r>
                        <a:rPr lang="en-ZA" sz="1600" baseline="0" dirty="0" smtClean="0"/>
                        <a:t> Categories  (EC)</a:t>
                      </a:r>
                    </a:p>
                    <a:p>
                      <a:pPr algn="ctr"/>
                      <a:r>
                        <a:rPr lang="en-ZA" sz="1600" baseline="0" dirty="0" smtClean="0"/>
                        <a:t>(outcome from Scenario D)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Number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Weighted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883961" y="339612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Rating Rules</a:t>
            </a:r>
            <a:endParaRPr lang="en-GB" sz="1800" dirty="0"/>
          </a:p>
        </p:txBody>
      </p:sp>
      <p:sp>
        <p:nvSpPr>
          <p:cNvPr id="74" name="Notched Right Arrow 73"/>
          <p:cNvSpPr/>
          <p:nvPr/>
        </p:nvSpPr>
        <p:spPr>
          <a:xfrm>
            <a:off x="3540527" y="1581150"/>
            <a:ext cx="11505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Notched Right Arrow 74"/>
          <p:cNvSpPr/>
          <p:nvPr/>
        </p:nvSpPr>
        <p:spPr>
          <a:xfrm rot="5400000">
            <a:off x="6822191" y="3040237"/>
            <a:ext cx="494228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51820" y="42831"/>
            <a:ext cx="363532" cy="461665"/>
          </a:xfrm>
          <a:prstGeom prst="rect">
            <a:avLst/>
          </a:prstGeom>
          <a:solidFill>
            <a:srgbClr val="156DFB"/>
          </a:solidFill>
          <a:ln>
            <a:solidFill>
              <a:srgbClr val="FFDE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B</a:t>
            </a:r>
            <a:endParaRPr lang="en-ZA" dirty="0"/>
          </a:p>
        </p:txBody>
      </p:sp>
      <p:sp>
        <p:nvSpPr>
          <p:cNvPr id="77" name="TextBox 76"/>
          <p:cNvSpPr txBox="1"/>
          <p:nvPr/>
        </p:nvSpPr>
        <p:spPr>
          <a:xfrm>
            <a:off x="423098" y="1305249"/>
            <a:ext cx="363532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 smtClean="0"/>
              <a:t>D</a:t>
            </a:r>
            <a:endParaRPr lang="en-ZA" dirty="0"/>
          </a:p>
        </p:txBody>
      </p:sp>
      <p:sp>
        <p:nvSpPr>
          <p:cNvPr id="78" name="TextBox 77"/>
          <p:cNvSpPr txBox="1"/>
          <p:nvPr/>
        </p:nvSpPr>
        <p:spPr>
          <a:xfrm>
            <a:off x="1791741" y="2704462"/>
            <a:ext cx="363532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4871" y="4482826"/>
            <a:ext cx="3635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 smtClean="0"/>
              <a:t>E</a:t>
            </a:r>
            <a:endParaRPr lang="en-ZA" dirty="0"/>
          </a:p>
        </p:txBody>
      </p:sp>
      <p:sp>
        <p:nvSpPr>
          <p:cNvPr id="80" name="TextBox 79"/>
          <p:cNvSpPr txBox="1"/>
          <p:nvPr/>
        </p:nvSpPr>
        <p:spPr>
          <a:xfrm>
            <a:off x="2530768" y="3655071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7042" y="4882443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84" name="Straight Arrow Connector 83"/>
          <p:cNvCxnSpPr>
            <a:stCxn id="79" idx="3"/>
            <a:endCxn id="52" idx="2"/>
          </p:cNvCxnSpPr>
          <p:nvPr/>
        </p:nvCxnSpPr>
        <p:spPr>
          <a:xfrm flipV="1">
            <a:off x="828403" y="4474153"/>
            <a:ext cx="364402" cy="23950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1" idx="3"/>
            <a:endCxn id="53" idx="4"/>
          </p:cNvCxnSpPr>
          <p:nvPr/>
        </p:nvCxnSpPr>
        <p:spPr>
          <a:xfrm flipV="1">
            <a:off x="1310574" y="4713659"/>
            <a:ext cx="554044" cy="39961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1"/>
            <a:endCxn id="55" idx="0"/>
          </p:cNvCxnSpPr>
          <p:nvPr/>
        </p:nvCxnSpPr>
        <p:spPr>
          <a:xfrm flipH="1">
            <a:off x="1574080" y="3885904"/>
            <a:ext cx="956688" cy="32104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 rot="2436609">
            <a:off x="737552" y="337113"/>
            <a:ext cx="799066" cy="348021"/>
          </a:xfrm>
          <a:custGeom>
            <a:avLst/>
            <a:gdLst>
              <a:gd name="connsiteX0" fmla="*/ 0 w 1096357"/>
              <a:gd name="connsiteY0" fmla="*/ 0 h 469232"/>
              <a:gd name="connsiteX1" fmla="*/ 60158 w 1096357"/>
              <a:gd name="connsiteY1" fmla="*/ 36095 h 469232"/>
              <a:gd name="connsiteX2" fmla="*/ 96252 w 1096357"/>
              <a:gd name="connsiteY2" fmla="*/ 60158 h 469232"/>
              <a:gd name="connsiteX3" fmla="*/ 168442 w 1096357"/>
              <a:gd name="connsiteY3" fmla="*/ 96253 h 469232"/>
              <a:gd name="connsiteX4" fmla="*/ 192505 w 1096357"/>
              <a:gd name="connsiteY4" fmla="*/ 132347 h 469232"/>
              <a:gd name="connsiteX5" fmla="*/ 216568 w 1096357"/>
              <a:gd name="connsiteY5" fmla="*/ 156411 h 469232"/>
              <a:gd name="connsiteX6" fmla="*/ 252663 w 1096357"/>
              <a:gd name="connsiteY6" fmla="*/ 228600 h 469232"/>
              <a:gd name="connsiteX7" fmla="*/ 324852 w 1096357"/>
              <a:gd name="connsiteY7" fmla="*/ 252663 h 469232"/>
              <a:gd name="connsiteX8" fmla="*/ 360947 w 1096357"/>
              <a:gd name="connsiteY8" fmla="*/ 264695 h 469232"/>
              <a:gd name="connsiteX9" fmla="*/ 409074 w 1096357"/>
              <a:gd name="connsiteY9" fmla="*/ 300790 h 469232"/>
              <a:gd name="connsiteX10" fmla="*/ 481263 w 1096357"/>
              <a:gd name="connsiteY10" fmla="*/ 336884 h 469232"/>
              <a:gd name="connsiteX11" fmla="*/ 661737 w 1096357"/>
              <a:gd name="connsiteY11" fmla="*/ 348916 h 469232"/>
              <a:gd name="connsiteX12" fmla="*/ 709863 w 1096357"/>
              <a:gd name="connsiteY12" fmla="*/ 372979 h 469232"/>
              <a:gd name="connsiteX13" fmla="*/ 794084 w 1096357"/>
              <a:gd name="connsiteY13" fmla="*/ 421105 h 469232"/>
              <a:gd name="connsiteX14" fmla="*/ 878305 w 1096357"/>
              <a:gd name="connsiteY14" fmla="*/ 469232 h 469232"/>
              <a:gd name="connsiteX15" fmla="*/ 950495 w 1096357"/>
              <a:gd name="connsiteY15" fmla="*/ 409074 h 469232"/>
              <a:gd name="connsiteX16" fmla="*/ 986589 w 1096357"/>
              <a:gd name="connsiteY16" fmla="*/ 397042 h 469232"/>
              <a:gd name="connsiteX17" fmla="*/ 1094874 w 1096357"/>
              <a:gd name="connsiteY17" fmla="*/ 421105 h 469232"/>
              <a:gd name="connsiteX18" fmla="*/ 1094874 w 1096357"/>
              <a:gd name="connsiteY18" fmla="*/ 433137 h 4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6357" h="469232">
                <a:moveTo>
                  <a:pt x="0" y="0"/>
                </a:moveTo>
                <a:cubicBezTo>
                  <a:pt x="20053" y="12032"/>
                  <a:pt x="40327" y="23701"/>
                  <a:pt x="60158" y="36095"/>
                </a:cubicBezTo>
                <a:cubicBezTo>
                  <a:pt x="72420" y="43759"/>
                  <a:pt x="83319" y="53691"/>
                  <a:pt x="96252" y="60158"/>
                </a:cubicBezTo>
                <a:cubicBezTo>
                  <a:pt x="195882" y="109974"/>
                  <a:pt x="64994" y="27289"/>
                  <a:pt x="168442" y="96253"/>
                </a:cubicBezTo>
                <a:cubicBezTo>
                  <a:pt x="176463" y="108284"/>
                  <a:pt x="183472" y="121056"/>
                  <a:pt x="192505" y="132347"/>
                </a:cubicBezTo>
                <a:cubicBezTo>
                  <a:pt x="199591" y="141205"/>
                  <a:pt x="210732" y="146684"/>
                  <a:pt x="216568" y="156411"/>
                </a:cubicBezTo>
                <a:cubicBezTo>
                  <a:pt x="231514" y="181321"/>
                  <a:pt x="223457" y="210346"/>
                  <a:pt x="252663" y="228600"/>
                </a:cubicBezTo>
                <a:cubicBezTo>
                  <a:pt x="274172" y="242043"/>
                  <a:pt x="300789" y="244642"/>
                  <a:pt x="324852" y="252663"/>
                </a:cubicBezTo>
                <a:lnTo>
                  <a:pt x="360947" y="264695"/>
                </a:lnTo>
                <a:cubicBezTo>
                  <a:pt x="376989" y="276727"/>
                  <a:pt x="392756" y="289134"/>
                  <a:pt x="409074" y="300790"/>
                </a:cubicBezTo>
                <a:cubicBezTo>
                  <a:pt x="431116" y="316534"/>
                  <a:pt x="453030" y="333747"/>
                  <a:pt x="481263" y="336884"/>
                </a:cubicBezTo>
                <a:cubicBezTo>
                  <a:pt x="541186" y="343542"/>
                  <a:pt x="601579" y="344905"/>
                  <a:pt x="661737" y="348916"/>
                </a:cubicBezTo>
                <a:cubicBezTo>
                  <a:pt x="677779" y="356937"/>
                  <a:pt x="694654" y="363473"/>
                  <a:pt x="709863" y="372979"/>
                </a:cubicBezTo>
                <a:cubicBezTo>
                  <a:pt x="793108" y="425007"/>
                  <a:pt x="723171" y="397469"/>
                  <a:pt x="794084" y="421105"/>
                </a:cubicBezTo>
                <a:cubicBezTo>
                  <a:pt x="808180" y="430502"/>
                  <a:pt x="863043" y="469232"/>
                  <a:pt x="878305" y="469232"/>
                </a:cubicBezTo>
                <a:cubicBezTo>
                  <a:pt x="897985" y="469232"/>
                  <a:pt x="940149" y="415972"/>
                  <a:pt x="950495" y="409074"/>
                </a:cubicBezTo>
                <a:cubicBezTo>
                  <a:pt x="961047" y="402039"/>
                  <a:pt x="974558" y="401053"/>
                  <a:pt x="986589" y="397042"/>
                </a:cubicBezTo>
                <a:cubicBezTo>
                  <a:pt x="995319" y="398497"/>
                  <a:pt x="1075130" y="407943"/>
                  <a:pt x="1094874" y="421105"/>
                </a:cubicBezTo>
                <a:cubicBezTo>
                  <a:pt x="1098211" y="423330"/>
                  <a:pt x="1094874" y="429126"/>
                  <a:pt x="1094874" y="4331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0" name="Oval 99"/>
          <p:cNvSpPr/>
          <p:nvPr/>
        </p:nvSpPr>
        <p:spPr>
          <a:xfrm>
            <a:off x="887351" y="239686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1710861" y="904241"/>
            <a:ext cx="363532" cy="461665"/>
          </a:xfrm>
          <a:prstGeom prst="rect">
            <a:avLst/>
          </a:prstGeom>
          <a:solidFill>
            <a:srgbClr val="156DFB"/>
          </a:solidFill>
          <a:ln>
            <a:solidFill>
              <a:srgbClr val="FFDE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 smtClean="0"/>
              <a:t>B</a:t>
            </a:r>
            <a:endParaRPr lang="en-ZA" dirty="0"/>
          </a:p>
        </p:txBody>
      </p:sp>
      <p:cxnSp>
        <p:nvCxnSpPr>
          <p:cNvPr id="102" name="Straight Arrow Connector 101"/>
          <p:cNvCxnSpPr>
            <a:stCxn id="101" idx="1"/>
            <a:endCxn id="2" idx="6"/>
          </p:cNvCxnSpPr>
          <p:nvPr/>
        </p:nvCxnSpPr>
        <p:spPr>
          <a:xfrm flipH="1" flipV="1">
            <a:off x="1391628" y="1005297"/>
            <a:ext cx="319233" cy="129777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8" idx="2"/>
            <a:endCxn id="108" idx="7"/>
          </p:cNvCxnSpPr>
          <p:nvPr/>
        </p:nvCxnSpPr>
        <p:spPr>
          <a:xfrm flipH="1">
            <a:off x="1781734" y="3166127"/>
            <a:ext cx="191773" cy="216673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1647633" y="3363664"/>
            <a:ext cx="157109" cy="130672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2779171" y="5263012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111" name="Straight Arrow Connector 110"/>
          <p:cNvCxnSpPr>
            <a:stCxn id="110" idx="1"/>
            <a:endCxn id="3" idx="0"/>
          </p:cNvCxnSpPr>
          <p:nvPr/>
        </p:nvCxnSpPr>
        <p:spPr>
          <a:xfrm flipH="1">
            <a:off x="2202926" y="5493845"/>
            <a:ext cx="576245" cy="159014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6537" y="6003773"/>
            <a:ext cx="363532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ZA" dirty="0"/>
              <a:t>C</a:t>
            </a:r>
          </a:p>
        </p:txBody>
      </p:sp>
      <p:cxnSp>
        <p:nvCxnSpPr>
          <p:cNvPr id="115" name="Straight Arrow Connector 114"/>
          <p:cNvCxnSpPr>
            <a:stCxn id="114" idx="3"/>
          </p:cNvCxnSpPr>
          <p:nvPr/>
        </p:nvCxnSpPr>
        <p:spPr>
          <a:xfrm>
            <a:off x="930069" y="6234606"/>
            <a:ext cx="947551" cy="268286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123826" y="75291"/>
            <a:ext cx="122878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Scenario D</a:t>
            </a:r>
            <a:endParaRPr lang="en-GB" sz="1400" b="1" dirty="0"/>
          </a:p>
        </p:txBody>
      </p:sp>
      <p:sp>
        <p:nvSpPr>
          <p:cNvPr id="119" name="Notched Right Arrow 118"/>
          <p:cNvSpPr/>
          <p:nvPr/>
        </p:nvSpPr>
        <p:spPr>
          <a:xfrm rot="5400000">
            <a:off x="6836503" y="5262586"/>
            <a:ext cx="465601" cy="6286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Frame 119"/>
          <p:cNvSpPr/>
          <p:nvPr/>
        </p:nvSpPr>
        <p:spPr>
          <a:xfrm>
            <a:off x="6109338" y="5846469"/>
            <a:ext cx="2910377" cy="672791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Management </a:t>
            </a:r>
            <a:r>
              <a:rPr lang="en-ZA" sz="2000" smtClean="0">
                <a:solidFill>
                  <a:schemeClr val="tx1"/>
                </a:solidFill>
              </a:rPr>
              <a:t>Class III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40527" y="1030285"/>
            <a:ext cx="1237719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Scenario D</a:t>
            </a:r>
          </a:p>
          <a:p>
            <a:pPr algn="ctr"/>
            <a:r>
              <a:rPr lang="en-ZA" sz="1400" b="1" dirty="0" smtClean="0"/>
              <a:t>Results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039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What need to be balanced?</a:t>
            </a:r>
            <a:endParaRPr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ZA" sz="4000" dirty="0" smtClean="0"/>
              <a:t>Degree of the e</a:t>
            </a:r>
            <a:r>
              <a:rPr lang="en-ZA" sz="4000" dirty="0" smtClean="0">
                <a:effectLst/>
              </a:rPr>
              <a:t>cological health defined by  Ecological Categories of biophysical nodes (none-monetary)</a:t>
            </a:r>
          </a:p>
          <a:p>
            <a:pPr>
              <a:spcAft>
                <a:spcPts val="1200"/>
              </a:spcAft>
            </a:pPr>
            <a:r>
              <a:rPr lang="en-ZA" sz="4000" dirty="0" smtClean="0"/>
              <a:t>Ecological Goods and Services Attributes (</a:t>
            </a:r>
            <a:r>
              <a:rPr lang="en-ZA" sz="4000" dirty="0"/>
              <a:t>none-monetary</a:t>
            </a:r>
            <a:r>
              <a:rPr lang="en-ZA" sz="4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ZA" sz="4000" dirty="0" smtClean="0">
                <a:effectLst/>
              </a:rPr>
              <a:t> Socio-Economic implications </a:t>
            </a:r>
            <a:r>
              <a:rPr lang="en-ZA" sz="3600" dirty="0" smtClean="0">
                <a:effectLst/>
              </a:rPr>
              <a:t>(quantitative: monetary and job count)</a:t>
            </a:r>
          </a:p>
        </p:txBody>
      </p:sp>
    </p:spTree>
    <p:extLst>
      <p:ext uri="{BB962C8B-B14F-4D97-AF65-F5344CB8AC3E}">
        <p14:creationId xmlns:p14="http://schemas.microsoft.com/office/powerpoint/2010/main" val="83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Integrated Assessment of Scenarios 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92475"/>
              </p:ext>
            </p:extLst>
          </p:nvPr>
        </p:nvGraphicFramePr>
        <p:xfrm>
          <a:off x="5123537" y="1088571"/>
          <a:ext cx="3563262" cy="50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8704156"/>
              </p:ext>
            </p:extLst>
          </p:nvPr>
        </p:nvGraphicFramePr>
        <p:xfrm>
          <a:off x="-319319" y="1335318"/>
          <a:ext cx="5442856" cy="42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957" y="82400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Elements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7911" y="873653"/>
            <a:ext cx="153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Variables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17714" y="755311"/>
            <a:ext cx="4441372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-Turn Arrow 8"/>
          <p:cNvSpPr/>
          <p:nvPr/>
        </p:nvSpPr>
        <p:spPr>
          <a:xfrm>
            <a:off x="2238265" y="5729043"/>
            <a:ext cx="5744592" cy="794240"/>
          </a:xfrm>
          <a:prstGeom prst="uturnArrow">
            <a:avLst>
              <a:gd name="adj1" fmla="val 23425"/>
              <a:gd name="adj2" fmla="val 25000"/>
              <a:gd name="adj3" fmla="val 25000"/>
              <a:gd name="adj4" fmla="val 43750"/>
              <a:gd name="adj5" fmla="val 100000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713" y="5925493"/>
            <a:ext cx="33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Scenario Assessment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1" y="824001"/>
            <a:ext cx="4194629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26899" y="4196025"/>
            <a:ext cx="16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1" dirty="0" smtClean="0">
                <a:latin typeface="+mn-lt"/>
              </a:rPr>
              <a:t>(Resource Unit)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2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4000" dirty="0" smtClean="0">
                <a:effectLst/>
              </a:rPr>
              <a:t>Scenarios, in context of water resource management and planning are plausible definitions (settings) of all the factors (variables) that influence the water balance and water quality in a catchment and the system as a whole</a:t>
            </a:r>
          </a:p>
        </p:txBody>
      </p:sp>
    </p:spTree>
    <p:extLst>
      <p:ext uri="{BB962C8B-B14F-4D97-AF65-F5344CB8AC3E}">
        <p14:creationId xmlns:p14="http://schemas.microsoft.com/office/powerpoint/2010/main" val="33218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</a:t>
            </a:r>
            <a:r>
              <a:rPr lang="en-ZA" dirty="0" smtClean="0"/>
              <a:t> used for</a:t>
            </a:r>
            <a:r>
              <a:rPr dirty="0" smtClean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800"/>
              </a:spcAft>
            </a:pPr>
            <a:r>
              <a:rPr lang="en-ZA" sz="4000" dirty="0" smtClean="0"/>
              <a:t>Different levels of water use and protection are evaluated with the aim to find a preferred balanced scenario</a:t>
            </a:r>
          </a:p>
          <a:p>
            <a:pPr>
              <a:spcAft>
                <a:spcPts val="1800"/>
              </a:spcAft>
            </a:pPr>
            <a:r>
              <a:rPr lang="en-ZA" sz="4000" dirty="0" smtClean="0"/>
              <a:t>Water Resource Classification is the process to evaluate and recommend what that balance scenario entails</a:t>
            </a:r>
            <a:endParaRPr lang="en-ZA" sz="4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3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Catchment Analysis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874-AC82-47A0-B128-52C9101ED9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Pie 14"/>
          <p:cNvSpPr/>
          <p:nvPr/>
        </p:nvSpPr>
        <p:spPr bwMode="auto">
          <a:xfrm>
            <a:off x="3059830" y="1946790"/>
            <a:ext cx="3523484" cy="3480184"/>
          </a:xfrm>
          <a:prstGeom prst="pie">
            <a:avLst>
              <a:gd name="adj1" fmla="val 6315185"/>
              <a:gd name="adj2" fmla="val 15231930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2987822" y="1946790"/>
            <a:ext cx="3523484" cy="3480184"/>
          </a:xfrm>
          <a:prstGeom prst="pie">
            <a:avLst>
              <a:gd name="adj1" fmla="val 15155462"/>
              <a:gd name="adj2" fmla="val 6379470"/>
            </a:avLst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3082925" y="3578225"/>
            <a:ext cx="15478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Ecological </a:t>
            </a:r>
          </a:p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Water Requirements</a:t>
            </a:r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4643438" y="3443288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Socio-Economic</a:t>
            </a:r>
          </a:p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Requirements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028950" y="1916113"/>
            <a:ext cx="3497263" cy="3505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17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771775" y="206057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" name="Arc 21"/>
          <p:cNvSpPr/>
          <p:nvPr/>
        </p:nvSpPr>
        <p:spPr bwMode="auto">
          <a:xfrm rot="9062512">
            <a:off x="3892550" y="3352800"/>
            <a:ext cx="1568450" cy="1543050"/>
          </a:xfrm>
          <a:prstGeom prst="arc">
            <a:avLst/>
          </a:prstGeom>
          <a:noFill/>
          <a:ln w="38100" cap="flat" cmpd="sng" algn="ctr">
            <a:solidFill>
              <a:srgbClr val="0000CC">
                <a:lumMod val="75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37050" y="4776788"/>
            <a:ext cx="144463" cy="142875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20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446338" y="223202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082006" y="1913732"/>
            <a:ext cx="646113" cy="151765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91000"/>
              </a:prst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478368" y="1702549"/>
            <a:ext cx="2336412" cy="64633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dist="38100" sx="1000" sy="1000" algn="l" rotWithShape="0">
              <a:prstClr val="black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Catchment Resource Availability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9776" y="3600400"/>
            <a:ext cx="1549976" cy="5486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Box 54"/>
          <p:cNvSpPr txBox="1">
            <a:spLocks noChangeArrowheads="1"/>
          </p:cNvSpPr>
          <p:nvPr/>
        </p:nvSpPr>
        <p:spPr bwMode="auto">
          <a:xfrm>
            <a:off x="882650" y="3671888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Protection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754063" y="5013325"/>
            <a:ext cx="23495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Management  Class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(Decision)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 flipV="1">
            <a:off x="3103563" y="4875213"/>
            <a:ext cx="1266825" cy="460375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</p:cxnSp>
      <p:sp>
        <p:nvSpPr>
          <p:cNvPr id="31" name="Rounded Rectangle 30"/>
          <p:cNvSpPr/>
          <p:nvPr/>
        </p:nvSpPr>
        <p:spPr bwMode="auto">
          <a:xfrm>
            <a:off x="7308304" y="3530036"/>
            <a:ext cx="1368152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4" name="TextBox 56"/>
          <p:cNvSpPr txBox="1">
            <a:spLocks noChangeArrowheads="1"/>
          </p:cNvSpPr>
          <p:nvPr/>
        </p:nvSpPr>
        <p:spPr bwMode="auto">
          <a:xfrm>
            <a:off x="7418388" y="36020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1565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61453"/>
            <a:ext cx="85725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Scenario</a:t>
            </a:r>
            <a:r>
              <a:rPr lang="en-ZA" dirty="0" smtClean="0"/>
              <a:t> Evaluation Process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256703"/>
              </p:ext>
            </p:extLst>
          </p:nvPr>
        </p:nvGraphicFramePr>
        <p:xfrm>
          <a:off x="-1" y="1123619"/>
          <a:ext cx="6941713" cy="52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44989997"/>
              </p:ext>
            </p:extLst>
          </p:nvPr>
        </p:nvGraphicFramePr>
        <p:xfrm>
          <a:off x="4892517" y="2460477"/>
          <a:ext cx="4149883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58979540"/>
              </p:ext>
            </p:extLst>
          </p:nvPr>
        </p:nvGraphicFramePr>
        <p:xfrm>
          <a:off x="683568" y="547556"/>
          <a:ext cx="10801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56834" y="3055033"/>
            <a:ext cx="1957589" cy="3134080"/>
            <a:chOff x="2356834" y="3055033"/>
            <a:chExt cx="1957589" cy="313408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356834" y="3055033"/>
              <a:ext cx="1957589" cy="1687132"/>
            </a:xfrm>
            <a:prstGeom prst="wedgeRoundRectCallout">
              <a:avLst>
                <a:gd name="adj1" fmla="val 5223"/>
                <a:gd name="adj2" fmla="val 93798"/>
                <a:gd name="adj3" fmla="val 16667"/>
              </a:avLst>
            </a:prstGeom>
            <a:ln w="3492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Ecological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 err="1"/>
                <a:t>EGSA</a:t>
              </a:r>
              <a:endParaRPr lang="en-US" sz="1600" b="1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 smtClean="0"/>
                <a:t>Economics</a:t>
              </a:r>
              <a:endParaRPr lang="en-US" sz="1600" b="1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Non-Ecological Water Quality</a:t>
              </a:r>
              <a:endParaRPr lang="en-ZA" sz="16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04564" y="5479138"/>
              <a:ext cx="1609859" cy="709975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own Arrow Callout 3"/>
          <p:cNvSpPr/>
          <p:nvPr/>
        </p:nvSpPr>
        <p:spPr>
          <a:xfrm rot="5400000">
            <a:off x="4700837" y="5049183"/>
            <a:ext cx="1052294" cy="179609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lvl="0" algn="ctr"/>
            <a:r>
              <a:rPr lang="en-US" sz="2000" b="1" dirty="0"/>
              <a:t>Evaluate against</a:t>
            </a:r>
          </a:p>
          <a:p>
            <a:pPr lvl="0" algn="ctr"/>
            <a:r>
              <a:rPr lang="en-US" sz="2000" b="1" dirty="0"/>
              <a:t>Vision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3210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628"/>
            <a:ext cx="9144000" cy="623388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067840299"/>
              </p:ext>
            </p:extLst>
          </p:nvPr>
        </p:nvGraphicFramePr>
        <p:xfrm>
          <a:off x="206602" y="1267122"/>
          <a:ext cx="3382851" cy="184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333554"/>
              </p:ext>
            </p:extLst>
          </p:nvPr>
        </p:nvGraphicFramePr>
        <p:xfrm>
          <a:off x="270996" y="4768653"/>
          <a:ext cx="3382851" cy="197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38149991"/>
              </p:ext>
            </p:extLst>
          </p:nvPr>
        </p:nvGraphicFramePr>
        <p:xfrm>
          <a:off x="204429" y="2894880"/>
          <a:ext cx="3382851" cy="197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101397" y="827626"/>
            <a:ext cx="3799268" cy="5915596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68836" y="907035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each reach / node</a:t>
            </a:r>
            <a:endParaRPr lang="en-GB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4053065" y="827625"/>
            <a:ext cx="2341877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263884" y="937675"/>
            <a:ext cx="207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</a:t>
            </a:r>
            <a:r>
              <a:rPr lang="en-ZA" sz="2000" dirty="0" err="1" smtClean="0"/>
              <a:t>IUA</a:t>
            </a:r>
            <a:r>
              <a:rPr lang="en-ZA" sz="2000" dirty="0" smtClean="0"/>
              <a:t> / system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4624172" y="1438108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Relative importance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49813" y="243083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Degree of </a:t>
            </a:r>
          </a:p>
          <a:p>
            <a:pPr algn="ctr"/>
            <a:r>
              <a:rPr lang="en-ZA" sz="1200" dirty="0" smtClean="0"/>
              <a:t>meeting REC </a:t>
            </a:r>
            <a:endParaRPr lang="en-GB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4836273" y="1707822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72619" y="3162389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Prevailing situation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7440" y="6205997"/>
            <a:ext cx="132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Relative to base </a:t>
            </a:r>
          </a:p>
          <a:p>
            <a:pPr algn="ctr"/>
            <a:r>
              <a:rPr lang="en-ZA" sz="1200" dirty="0" smtClean="0"/>
              <a:t>condition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14810" y="3451043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711256" y="5179937"/>
            <a:ext cx="1597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 smtClean="0"/>
              <a:t>Makeup of economy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845334" y="5499961"/>
            <a:ext cx="1228041" cy="70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cxnSp>
        <p:nvCxnSpPr>
          <p:cNvPr id="67" name="Elbow Connector 66"/>
          <p:cNvCxnSpPr>
            <a:endCxn id="51" idx="1"/>
          </p:cNvCxnSpPr>
          <p:nvPr/>
        </p:nvCxnSpPr>
        <p:spPr>
          <a:xfrm>
            <a:off x="2423886" y="1758187"/>
            <a:ext cx="2412387" cy="302653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9" idx="1"/>
          </p:cNvCxnSpPr>
          <p:nvPr/>
        </p:nvCxnSpPr>
        <p:spPr>
          <a:xfrm>
            <a:off x="2423886" y="3451043"/>
            <a:ext cx="2390924" cy="353018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5" idx="1"/>
          </p:cNvCxnSpPr>
          <p:nvPr/>
        </p:nvCxnSpPr>
        <p:spPr>
          <a:xfrm>
            <a:off x="2540000" y="5318436"/>
            <a:ext cx="2305334" cy="534543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Predefined Process 76"/>
          <p:cNvSpPr/>
          <p:nvPr/>
        </p:nvSpPr>
        <p:spPr>
          <a:xfrm>
            <a:off x="6951252" y="1758187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0" name="Flowchart: Predefined Process 79"/>
          <p:cNvSpPr/>
          <p:nvPr/>
        </p:nvSpPr>
        <p:spPr>
          <a:xfrm>
            <a:off x="6958127" y="3501408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1" name="Flowchart: Predefined Process 80"/>
          <p:cNvSpPr/>
          <p:nvPr/>
        </p:nvSpPr>
        <p:spPr>
          <a:xfrm>
            <a:off x="6958127" y="5550326"/>
            <a:ext cx="876873" cy="60530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2" name="Rounded Rectangle 81"/>
          <p:cNvSpPr/>
          <p:nvPr/>
        </p:nvSpPr>
        <p:spPr>
          <a:xfrm>
            <a:off x="6515751" y="827625"/>
            <a:ext cx="1467106" cy="5915597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Arrow Connector 83"/>
          <p:cNvCxnSpPr>
            <a:stCxn id="51" idx="3"/>
            <a:endCxn id="77" idx="1"/>
          </p:cNvCxnSpPr>
          <p:nvPr/>
        </p:nvCxnSpPr>
        <p:spPr>
          <a:xfrm>
            <a:off x="6064314" y="2060840"/>
            <a:ext cx="88693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9" idx="3"/>
            <a:endCxn id="80" idx="1"/>
          </p:cNvCxnSpPr>
          <p:nvPr/>
        </p:nvCxnSpPr>
        <p:spPr>
          <a:xfrm>
            <a:off x="6042851" y="3804061"/>
            <a:ext cx="91527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5" idx="3"/>
            <a:endCxn id="81" idx="1"/>
          </p:cNvCxnSpPr>
          <p:nvPr/>
        </p:nvCxnSpPr>
        <p:spPr>
          <a:xfrm>
            <a:off x="6073375" y="5852979"/>
            <a:ext cx="8847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637632" y="852637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dirty="0" smtClean="0"/>
              <a:t>For all </a:t>
            </a:r>
          </a:p>
          <a:p>
            <a:pPr algn="ctr"/>
            <a:r>
              <a:rPr lang="en-ZA" sz="2000" dirty="0" smtClean="0"/>
              <a:t>scenarios</a:t>
            </a:r>
            <a:endParaRPr lang="en-GB" sz="2000" dirty="0"/>
          </a:p>
        </p:txBody>
      </p:sp>
      <p:sp>
        <p:nvSpPr>
          <p:cNvPr id="133" name="Rectangle 132"/>
          <p:cNvSpPr/>
          <p:nvPr/>
        </p:nvSpPr>
        <p:spPr>
          <a:xfrm>
            <a:off x="4696721" y="4183501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200" dirty="0" smtClean="0"/>
              <a:t>Relative to present </a:t>
            </a:r>
          </a:p>
          <a:p>
            <a:pPr algn="ctr"/>
            <a:r>
              <a:rPr lang="en-ZA" sz="1200" dirty="0" smtClean="0"/>
              <a:t>provisions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849386" y="3825793"/>
            <a:ext cx="517989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835000" y="2078157"/>
            <a:ext cx="517989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Bevel 1034"/>
          <p:cNvSpPr/>
          <p:nvPr/>
        </p:nvSpPr>
        <p:spPr>
          <a:xfrm rot="16200000">
            <a:off x="5745493" y="3413485"/>
            <a:ext cx="5915596" cy="7438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Integrated </a:t>
            </a:r>
            <a:r>
              <a:rPr lang="en-ZA" sz="2400" dirty="0" smtClean="0"/>
              <a:t>Comparison (all </a:t>
            </a:r>
            <a:r>
              <a:rPr lang="en-ZA" sz="2400" dirty="0"/>
              <a:t>three variables)</a:t>
            </a:r>
            <a:endParaRPr lang="en-GB" sz="2400" dirty="0"/>
          </a:p>
        </p:txBody>
      </p:sp>
      <p:cxnSp>
        <p:nvCxnSpPr>
          <p:cNvPr id="153" name="Straight Arrow Connector 152"/>
          <p:cNvCxnSpPr>
            <a:stCxn id="81" idx="3"/>
          </p:cNvCxnSpPr>
          <p:nvPr/>
        </p:nvCxnSpPr>
        <p:spPr>
          <a:xfrm>
            <a:off x="7835000" y="5852979"/>
            <a:ext cx="554923" cy="27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57200" y="-14514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bg1"/>
                </a:solidFill>
              </a:rPr>
              <a:t>Multi-criteria assessment method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07"/>
            <a:ext cx="9144000" cy="32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Scenario Comparison Visualisation</a:t>
            </a:r>
            <a:endParaRPr lang="en-GB" sz="4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61048"/>
              </p:ext>
            </p:extLst>
          </p:nvPr>
        </p:nvGraphicFramePr>
        <p:xfrm>
          <a:off x="181591" y="3831367"/>
          <a:ext cx="8782224" cy="30009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41285"/>
                <a:gridCol w="903204"/>
                <a:gridCol w="1229895"/>
                <a:gridCol w="1229895"/>
                <a:gridCol w="826337"/>
                <a:gridCol w="1229895"/>
                <a:gridCol w="691818"/>
                <a:gridCol w="1229895"/>
              </a:tblGrid>
              <a:tr h="4512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Scenarios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Driver</a:t>
                      </a:r>
                      <a:r>
                        <a:rPr lang="en-GB" sz="1400" b="1" u="none" strike="noStrike" baseline="0" dirty="0" smtClean="0">
                          <a:effectLst/>
                        </a:rPr>
                        <a:t> Variables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480">
                <a:tc v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>
                          <a:effectLst/>
                        </a:rPr>
                        <a:t>Raised </a:t>
                      </a:r>
                      <a:r>
                        <a:rPr lang="en-GB" sz="1400" b="0" u="none" strike="noStrike" kern="1200" dirty="0" smtClean="0">
                          <a:effectLst/>
                        </a:rPr>
                        <a:t>Dam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 smtClean="0">
                          <a:effectLst/>
                        </a:rPr>
                        <a:t>Build New Dam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 smtClean="0">
                          <a:effectLst/>
                        </a:rPr>
                        <a:t>Re-use treated effluent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>
                          <a:effectLst/>
                        </a:rPr>
                        <a:t>Additional </a:t>
                      </a:r>
                      <a:r>
                        <a:rPr lang="en-GB" sz="1400" b="0" u="none" strike="noStrike" kern="1200" dirty="0" smtClean="0">
                          <a:effectLst/>
                        </a:rPr>
                        <a:t>allocation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 smtClean="0">
                          <a:effectLst/>
                        </a:rPr>
                        <a:t>Maintain </a:t>
                      </a:r>
                      <a:r>
                        <a:rPr lang="en-GB" sz="1400" b="0" u="none" strike="noStrike" kern="1200" dirty="0" err="1" smtClean="0">
                          <a:effectLst/>
                        </a:rPr>
                        <a:t>PES</a:t>
                      </a:r>
                      <a:r>
                        <a:rPr lang="en-GB" sz="1400" b="0" u="none" strike="noStrike" kern="1200" dirty="0" smtClean="0">
                          <a:effectLst/>
                        </a:rPr>
                        <a:t> </a:t>
                      </a:r>
                      <a:r>
                        <a:rPr lang="en-GB" sz="1400" b="0" u="none" strike="noStrike" kern="1200" dirty="0" err="1" smtClean="0">
                          <a:effectLst/>
                        </a:rPr>
                        <a:t>EWR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0" u="none" strike="noStrike" kern="1200" dirty="0" smtClean="0">
                          <a:effectLst/>
                        </a:rPr>
                        <a:t>Release </a:t>
                      </a:r>
                      <a:r>
                        <a:rPr lang="en-GB" sz="1400" b="0" u="none" strike="noStrike" kern="1200" baseline="0" dirty="0" err="1" smtClean="0">
                          <a:effectLst/>
                        </a:rPr>
                        <a:t>EWR</a:t>
                      </a:r>
                      <a:r>
                        <a:rPr lang="en-GB" sz="1400" b="0" u="none" strike="noStrike" kern="1200" baseline="0" dirty="0" smtClean="0">
                          <a:effectLst/>
                        </a:rPr>
                        <a:t> (REC)</a:t>
                      </a:r>
                      <a:endParaRPr lang="en-GB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400" b="0" u="none" strike="noStrike" kern="1200" dirty="0" smtClean="0">
                          <a:effectLst/>
                        </a:rPr>
                        <a:t>Improve Seasonal release pattern</a:t>
                      </a:r>
                      <a:endParaRPr lang="en-ZA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</a:tr>
              <a:tr h="3398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A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98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B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398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C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 </a:t>
                      </a:r>
                    </a:p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(large)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98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</a:rPr>
                        <a:t>D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•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(smaller)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267418"/>
            <a:ext cx="809009" cy="461665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weights</a:t>
            </a:r>
            <a:endParaRPr lang="en-Z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1266209" y="3498251"/>
            <a:ext cx="651491" cy="133949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8901" y="2270401"/>
            <a:ext cx="546099" cy="276999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</a:t>
            </a:r>
            <a:endParaRPr lang="en-Z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1631951" y="1714500"/>
            <a:ext cx="552449" cy="555901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7814" y="1268394"/>
            <a:ext cx="546099" cy="276999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</a:t>
            </a:r>
            <a:endParaRPr lang="en-ZA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1873913" y="1406894"/>
            <a:ext cx="308592" cy="138499"/>
          </a:xfrm>
          <a:prstGeom prst="straightConnector1">
            <a:avLst/>
          </a:prstGeom>
          <a:ln w="12700">
            <a:solidFill>
              <a:schemeClr val="tx1">
                <a:alpha val="46000"/>
              </a:schemeClr>
            </a:solidFill>
            <a:prstDash val="sys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9309</TotalTime>
  <Words>461</Words>
  <Application>Microsoft Office PowerPoint</Application>
  <PresentationFormat>On-screen Show (4:3)</PresentationFormat>
  <Paragraphs>179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What need to be balanced?</vt:lpstr>
      <vt:lpstr>Integrated Assessment of Scenarios </vt:lpstr>
      <vt:lpstr>What are scenarios?</vt:lpstr>
      <vt:lpstr>What are scenarios used for?</vt:lpstr>
      <vt:lpstr>Catchment Analysis </vt:lpstr>
      <vt:lpstr>Scenario Evaluation Process</vt:lpstr>
      <vt:lpstr>PowerPoint Presentation</vt:lpstr>
      <vt:lpstr>Scenario Comparison Visualisation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Pieter van Rooyen</cp:lastModifiedBy>
  <cp:revision>350</cp:revision>
  <cp:lastPrinted>2013-10-03T06:41:32Z</cp:lastPrinted>
  <dcterms:created xsi:type="dcterms:W3CDTF">2012-08-01T10:33:21Z</dcterms:created>
  <dcterms:modified xsi:type="dcterms:W3CDTF">2013-11-25T07:02:13Z</dcterms:modified>
</cp:coreProperties>
</file>